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modernComment_100_2D02A963.xml" ContentType="application/vnd.ms-powerpoint.comment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
  </p:notesMasterIdLst>
  <p:sldIdLst>
    <p:sldId id="256" r:id="rId2"/>
    <p:sldId id="257" r:id="rId3"/>
    <p:sldId id="258" r:id="rId4"/>
    <p:sldId id="259" r:id="rId5"/>
    <p:sldId id="260" r:id="rId6"/>
    <p:sldId id="261" r:id="rId7"/>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D040EE54-75ED-6AAB-1765-233E14E4A718}" name="Fernando Pisot Serrano" initials="FP" userId="S::fpisot.etralux@grupoetra.com::5f7cb88e-1997-49be-94b1-7b044154fc34"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00AA6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79056" autoAdjust="0"/>
  </p:normalViewPr>
  <p:slideViewPr>
    <p:cSldViewPr snapToGrid="0">
      <p:cViewPr varScale="1">
        <p:scale>
          <a:sx n="88" d="100"/>
          <a:sy n="88" d="100"/>
        </p:scale>
        <p:origin x="108" y="180"/>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microsoft.com/office/2018/10/relationships/authors" Target="author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comments/modernComment_100_2D02A963.xml><?xml version="1.0" encoding="utf-8"?>
<p188:cmLst xmlns:a="http://schemas.openxmlformats.org/drawingml/2006/main" xmlns:r="http://schemas.openxmlformats.org/officeDocument/2006/relationships" xmlns:p188="http://schemas.microsoft.com/office/powerpoint/2018/8/main">
  <p188:cm id="{6045B463-D388-4546-A1ED-0DA750C1F02C}" authorId="{D040EE54-75ED-6AAB-1765-233E14E4A718}" created="2024-12-23T18:57:05.853">
    <pc:sldMkLst xmlns:pc="http://schemas.microsoft.com/office/powerpoint/2013/main/command">
      <pc:docMk/>
      <pc:sldMk cId="755149155" sldId="256"/>
    </pc:sldMkLst>
    <p188:txBody>
      <a:bodyPr/>
      <a:lstStyle/>
      <a:p>
        <a:r>
          <a:rPr lang="es-ES"/>
          <a:t>En la imagen de la city pondria mi cara durante el vídeo.</a:t>
        </a:r>
      </a:p>
    </p188:txBody>
  </p188:cm>
</p188:cmLst>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FEE2D8B-65D5-4E2C-B26A-C4A1030FAAC9}" type="doc">
      <dgm:prSet loTypeId="urn:microsoft.com/office/officeart/2005/8/layout/lProcess3" loCatId="process" qsTypeId="urn:microsoft.com/office/officeart/2005/8/quickstyle/simple1" qsCatId="simple" csTypeId="urn:microsoft.com/office/officeart/2005/8/colors/colorful3" csCatId="colorful" phldr="1"/>
      <dgm:spPr/>
      <dgm:t>
        <a:bodyPr/>
        <a:lstStyle/>
        <a:p>
          <a:endParaRPr lang="es-ES"/>
        </a:p>
      </dgm:t>
    </dgm:pt>
    <dgm:pt modelId="{E0DCACE8-6A35-4E86-84A9-8E62AD849F6C}">
      <dgm:prSet phldrT="[Texto]"/>
      <dgm:spPr/>
      <dgm:t>
        <a:bodyPr/>
        <a:lstStyle/>
        <a:p>
          <a:r>
            <a:rPr lang="es-ES" dirty="0"/>
            <a:t>Funcionales</a:t>
          </a:r>
        </a:p>
      </dgm:t>
    </dgm:pt>
    <dgm:pt modelId="{243F7460-0CDD-4CB3-B524-D8F6BC3B8D6D}" type="parTrans" cxnId="{2C27AA63-731E-4BF5-BBDA-15D8A6F58AF6}">
      <dgm:prSet/>
      <dgm:spPr/>
      <dgm:t>
        <a:bodyPr/>
        <a:lstStyle/>
        <a:p>
          <a:endParaRPr lang="es-ES"/>
        </a:p>
      </dgm:t>
    </dgm:pt>
    <dgm:pt modelId="{93DF1951-31A1-43CD-B755-B15AF867EAEB}" type="sibTrans" cxnId="{2C27AA63-731E-4BF5-BBDA-15D8A6F58AF6}">
      <dgm:prSet/>
      <dgm:spPr/>
      <dgm:t>
        <a:bodyPr/>
        <a:lstStyle/>
        <a:p>
          <a:endParaRPr lang="es-ES"/>
        </a:p>
      </dgm:t>
    </dgm:pt>
    <dgm:pt modelId="{9A55A233-3B51-46AA-AB83-86522264F431}">
      <dgm:prSet phldrT="[Texto]"/>
      <dgm:spPr/>
      <dgm:t>
        <a:bodyPr/>
        <a:lstStyle/>
        <a:p>
          <a:r>
            <a:rPr lang="es-ES" dirty="0"/>
            <a:t>Rutas personalizadas</a:t>
          </a:r>
        </a:p>
      </dgm:t>
    </dgm:pt>
    <dgm:pt modelId="{8A221B02-27CD-47F8-B2D3-926E53F80A4C}" type="parTrans" cxnId="{0D7A67BE-ECE9-496E-A182-164F8745A0BA}">
      <dgm:prSet/>
      <dgm:spPr/>
      <dgm:t>
        <a:bodyPr/>
        <a:lstStyle/>
        <a:p>
          <a:endParaRPr lang="es-ES"/>
        </a:p>
      </dgm:t>
    </dgm:pt>
    <dgm:pt modelId="{514AB25D-0097-4E82-9B6F-27C7B77BB2F8}" type="sibTrans" cxnId="{0D7A67BE-ECE9-496E-A182-164F8745A0BA}">
      <dgm:prSet/>
      <dgm:spPr/>
      <dgm:t>
        <a:bodyPr/>
        <a:lstStyle/>
        <a:p>
          <a:endParaRPr lang="es-ES"/>
        </a:p>
      </dgm:t>
    </dgm:pt>
    <dgm:pt modelId="{D46C1F27-713F-4AD0-BA04-47399298D72D}">
      <dgm:prSet phldrT="[Texto]"/>
      <dgm:spPr/>
      <dgm:t>
        <a:bodyPr/>
        <a:lstStyle/>
        <a:p>
          <a:r>
            <a:rPr lang="es-ES" dirty="0"/>
            <a:t>Puntos de Interés sobre mapa</a:t>
          </a:r>
        </a:p>
      </dgm:t>
    </dgm:pt>
    <dgm:pt modelId="{400B3833-B498-4A00-8A5A-A44B9C574400}" type="parTrans" cxnId="{293041DC-4746-4AF2-A265-1B0F4733B88C}">
      <dgm:prSet/>
      <dgm:spPr/>
      <dgm:t>
        <a:bodyPr/>
        <a:lstStyle/>
        <a:p>
          <a:endParaRPr lang="es-ES"/>
        </a:p>
      </dgm:t>
    </dgm:pt>
    <dgm:pt modelId="{05E306C8-7A98-4223-96D7-031974306ABB}" type="sibTrans" cxnId="{293041DC-4746-4AF2-A265-1B0F4733B88C}">
      <dgm:prSet/>
      <dgm:spPr/>
      <dgm:t>
        <a:bodyPr/>
        <a:lstStyle/>
        <a:p>
          <a:endParaRPr lang="es-ES"/>
        </a:p>
      </dgm:t>
    </dgm:pt>
    <dgm:pt modelId="{7820A237-BAF2-4B43-9CA6-23961B2328E9}">
      <dgm:prSet phldrT="[Texto]"/>
      <dgm:spPr/>
      <dgm:t>
        <a:bodyPr/>
        <a:lstStyle/>
        <a:p>
          <a:r>
            <a:rPr lang="es-ES" dirty="0"/>
            <a:t>No funcionales</a:t>
          </a:r>
        </a:p>
      </dgm:t>
    </dgm:pt>
    <dgm:pt modelId="{438F2847-1123-480D-8950-FBEE337F3E72}" type="parTrans" cxnId="{43947553-712E-472B-9777-924CC126AEAD}">
      <dgm:prSet/>
      <dgm:spPr/>
      <dgm:t>
        <a:bodyPr/>
        <a:lstStyle/>
        <a:p>
          <a:endParaRPr lang="es-ES"/>
        </a:p>
      </dgm:t>
    </dgm:pt>
    <dgm:pt modelId="{3824AA32-C0C7-40DC-85BE-6645E45C6734}" type="sibTrans" cxnId="{43947553-712E-472B-9777-924CC126AEAD}">
      <dgm:prSet/>
      <dgm:spPr/>
      <dgm:t>
        <a:bodyPr/>
        <a:lstStyle/>
        <a:p>
          <a:endParaRPr lang="es-ES"/>
        </a:p>
      </dgm:t>
    </dgm:pt>
    <dgm:pt modelId="{F465992A-04BD-4615-86AF-D4C30C88A0C0}">
      <dgm:prSet phldrT="[Texto]"/>
      <dgm:spPr/>
      <dgm:t>
        <a:bodyPr/>
        <a:lstStyle/>
        <a:p>
          <a:r>
            <a:rPr lang="es-ES" dirty="0"/>
            <a:t>Integración LLM</a:t>
          </a:r>
        </a:p>
      </dgm:t>
    </dgm:pt>
    <dgm:pt modelId="{D6B69FB0-8BF9-43A4-B982-A26BE93A6CBF}" type="parTrans" cxnId="{7E2768A7-AAAC-4B37-8A99-1C45ABB715BA}">
      <dgm:prSet/>
      <dgm:spPr/>
      <dgm:t>
        <a:bodyPr/>
        <a:lstStyle/>
        <a:p>
          <a:endParaRPr lang="es-ES"/>
        </a:p>
      </dgm:t>
    </dgm:pt>
    <dgm:pt modelId="{AFDA6145-315D-4DC2-8F1A-2D18BB5CFA0A}" type="sibTrans" cxnId="{7E2768A7-AAAC-4B37-8A99-1C45ABB715BA}">
      <dgm:prSet/>
      <dgm:spPr/>
      <dgm:t>
        <a:bodyPr/>
        <a:lstStyle/>
        <a:p>
          <a:endParaRPr lang="es-ES"/>
        </a:p>
      </dgm:t>
    </dgm:pt>
    <dgm:pt modelId="{14332363-6DA7-4845-A592-CC9E6BBEB1C1}">
      <dgm:prSet phldrT="[Texto]"/>
      <dgm:spPr/>
      <dgm:t>
        <a:bodyPr/>
        <a:lstStyle/>
        <a:p>
          <a:r>
            <a:rPr lang="es-ES" dirty="0"/>
            <a:t>Usabilidad</a:t>
          </a:r>
        </a:p>
      </dgm:t>
    </dgm:pt>
    <dgm:pt modelId="{1096B18F-FEF9-4D8B-898C-678EA85048AB}" type="parTrans" cxnId="{FA28688E-3DF2-4BDB-A786-19C64815DD95}">
      <dgm:prSet/>
      <dgm:spPr/>
      <dgm:t>
        <a:bodyPr/>
        <a:lstStyle/>
        <a:p>
          <a:endParaRPr lang="es-ES"/>
        </a:p>
      </dgm:t>
    </dgm:pt>
    <dgm:pt modelId="{4C26C02B-9A60-4F9A-BCFA-3051AC85FBDB}" type="sibTrans" cxnId="{FA28688E-3DF2-4BDB-A786-19C64815DD95}">
      <dgm:prSet/>
      <dgm:spPr/>
      <dgm:t>
        <a:bodyPr/>
        <a:lstStyle/>
        <a:p>
          <a:endParaRPr lang="es-ES"/>
        </a:p>
      </dgm:t>
    </dgm:pt>
    <dgm:pt modelId="{4A8CDD42-3027-47CB-A875-9B00614F2A16}">
      <dgm:prSet phldrT="[Texto]"/>
      <dgm:spPr/>
      <dgm:t>
        <a:bodyPr/>
        <a:lstStyle/>
        <a:p>
          <a:r>
            <a:rPr lang="es-ES" dirty="0"/>
            <a:t>Personales</a:t>
          </a:r>
        </a:p>
      </dgm:t>
    </dgm:pt>
    <dgm:pt modelId="{42151605-C0D2-4D7E-B696-F21822333A78}" type="parTrans" cxnId="{0519718D-9F03-4909-8FD4-BDAA03410D79}">
      <dgm:prSet/>
      <dgm:spPr/>
      <dgm:t>
        <a:bodyPr/>
        <a:lstStyle/>
        <a:p>
          <a:endParaRPr lang="es-ES"/>
        </a:p>
      </dgm:t>
    </dgm:pt>
    <dgm:pt modelId="{8705C4BB-7B74-4E64-BB81-A0295487D52C}" type="sibTrans" cxnId="{0519718D-9F03-4909-8FD4-BDAA03410D79}">
      <dgm:prSet/>
      <dgm:spPr/>
      <dgm:t>
        <a:bodyPr/>
        <a:lstStyle/>
        <a:p>
          <a:endParaRPr lang="es-ES"/>
        </a:p>
      </dgm:t>
    </dgm:pt>
    <dgm:pt modelId="{F4B2C766-3B9B-4255-883A-3A9E28AA2BD1}">
      <dgm:prSet phldrT="[Texto]"/>
      <dgm:spPr/>
      <dgm:t>
        <a:bodyPr/>
        <a:lstStyle/>
        <a:p>
          <a:r>
            <a:rPr lang="es-ES" dirty="0"/>
            <a:t>Formación en LLM</a:t>
          </a:r>
        </a:p>
      </dgm:t>
    </dgm:pt>
    <dgm:pt modelId="{6ED486ED-8FEB-426E-9DB0-D7A83003647E}" type="parTrans" cxnId="{A223AB44-FBCF-47D4-839D-5E561C20BC14}">
      <dgm:prSet/>
      <dgm:spPr/>
      <dgm:t>
        <a:bodyPr/>
        <a:lstStyle/>
        <a:p>
          <a:endParaRPr lang="es-ES"/>
        </a:p>
      </dgm:t>
    </dgm:pt>
    <dgm:pt modelId="{29CC5A6E-423C-45AC-B153-4B0204D11F6A}" type="sibTrans" cxnId="{A223AB44-FBCF-47D4-839D-5E561C20BC14}">
      <dgm:prSet/>
      <dgm:spPr/>
      <dgm:t>
        <a:bodyPr/>
        <a:lstStyle/>
        <a:p>
          <a:endParaRPr lang="es-ES"/>
        </a:p>
      </dgm:t>
    </dgm:pt>
    <dgm:pt modelId="{AA7CD710-BF22-48CA-B089-46B0445A21BD}">
      <dgm:prSet phldrT="[Texto]"/>
      <dgm:spPr/>
      <dgm:t>
        <a:bodyPr/>
        <a:lstStyle/>
        <a:p>
          <a:r>
            <a:rPr lang="es-ES" dirty="0"/>
            <a:t>Aplicación profesional</a:t>
          </a:r>
        </a:p>
      </dgm:t>
    </dgm:pt>
    <dgm:pt modelId="{4A77B5A7-C8FD-4DA6-A193-E7CE0E7AEE3E}" type="parTrans" cxnId="{E62A35C2-E39C-483A-A946-277C9A65B45A}">
      <dgm:prSet/>
      <dgm:spPr/>
      <dgm:t>
        <a:bodyPr/>
        <a:lstStyle/>
        <a:p>
          <a:endParaRPr lang="es-ES"/>
        </a:p>
      </dgm:t>
    </dgm:pt>
    <dgm:pt modelId="{98C56A64-CDC3-4755-8FD8-1F7BEA70C74A}" type="sibTrans" cxnId="{E62A35C2-E39C-483A-A946-277C9A65B45A}">
      <dgm:prSet/>
      <dgm:spPr/>
      <dgm:t>
        <a:bodyPr/>
        <a:lstStyle/>
        <a:p>
          <a:endParaRPr lang="es-ES"/>
        </a:p>
      </dgm:t>
    </dgm:pt>
    <dgm:pt modelId="{0A5C0A41-C677-4193-BE41-82C4E3144CCD}" type="pres">
      <dgm:prSet presAssocID="{5FEE2D8B-65D5-4E2C-B26A-C4A1030FAAC9}" presName="Name0" presStyleCnt="0">
        <dgm:presLayoutVars>
          <dgm:chPref val="3"/>
          <dgm:dir/>
          <dgm:animLvl val="lvl"/>
          <dgm:resizeHandles/>
        </dgm:presLayoutVars>
      </dgm:prSet>
      <dgm:spPr/>
    </dgm:pt>
    <dgm:pt modelId="{3DBD6E26-8F2D-4C43-B250-399E0B8B13C5}" type="pres">
      <dgm:prSet presAssocID="{E0DCACE8-6A35-4E86-84A9-8E62AD849F6C}" presName="horFlow" presStyleCnt="0"/>
      <dgm:spPr/>
    </dgm:pt>
    <dgm:pt modelId="{62A2C66A-5ADA-4A01-A6D0-7047E92B0D0A}" type="pres">
      <dgm:prSet presAssocID="{E0DCACE8-6A35-4E86-84A9-8E62AD849F6C}" presName="bigChev" presStyleLbl="node1" presStyleIdx="0" presStyleCnt="3"/>
      <dgm:spPr/>
    </dgm:pt>
    <dgm:pt modelId="{460A1987-2915-4E7D-8EC5-E03E5F360BA3}" type="pres">
      <dgm:prSet presAssocID="{8A221B02-27CD-47F8-B2D3-926E53F80A4C}" presName="parTrans" presStyleCnt="0"/>
      <dgm:spPr/>
    </dgm:pt>
    <dgm:pt modelId="{1EC39353-DB7D-4BE8-BE3D-5C1A2F640745}" type="pres">
      <dgm:prSet presAssocID="{9A55A233-3B51-46AA-AB83-86522264F431}" presName="node" presStyleLbl="alignAccFollowNode1" presStyleIdx="0" presStyleCnt="6">
        <dgm:presLayoutVars>
          <dgm:bulletEnabled val="1"/>
        </dgm:presLayoutVars>
      </dgm:prSet>
      <dgm:spPr/>
    </dgm:pt>
    <dgm:pt modelId="{8CA5F741-EC07-46E6-8C03-2517E47154B6}" type="pres">
      <dgm:prSet presAssocID="{514AB25D-0097-4E82-9B6F-27C7B77BB2F8}" presName="sibTrans" presStyleCnt="0"/>
      <dgm:spPr/>
    </dgm:pt>
    <dgm:pt modelId="{9EA2F18D-06F9-471B-92AE-CD91C51B4E4B}" type="pres">
      <dgm:prSet presAssocID="{D46C1F27-713F-4AD0-BA04-47399298D72D}" presName="node" presStyleLbl="alignAccFollowNode1" presStyleIdx="1" presStyleCnt="6">
        <dgm:presLayoutVars>
          <dgm:bulletEnabled val="1"/>
        </dgm:presLayoutVars>
      </dgm:prSet>
      <dgm:spPr/>
    </dgm:pt>
    <dgm:pt modelId="{5AF713CC-307D-4FCD-9688-6598F4E7168A}" type="pres">
      <dgm:prSet presAssocID="{E0DCACE8-6A35-4E86-84A9-8E62AD849F6C}" presName="vSp" presStyleCnt="0"/>
      <dgm:spPr/>
    </dgm:pt>
    <dgm:pt modelId="{EFF228C8-A8FF-4A48-947A-AC39D17BDC82}" type="pres">
      <dgm:prSet presAssocID="{7820A237-BAF2-4B43-9CA6-23961B2328E9}" presName="horFlow" presStyleCnt="0"/>
      <dgm:spPr/>
    </dgm:pt>
    <dgm:pt modelId="{4F94F451-ECF4-454A-861F-E2EDBF5B6D57}" type="pres">
      <dgm:prSet presAssocID="{7820A237-BAF2-4B43-9CA6-23961B2328E9}" presName="bigChev" presStyleLbl="node1" presStyleIdx="1" presStyleCnt="3"/>
      <dgm:spPr/>
    </dgm:pt>
    <dgm:pt modelId="{DD83C32F-4E7E-4F19-9676-E1015FB79254}" type="pres">
      <dgm:prSet presAssocID="{D6B69FB0-8BF9-43A4-B982-A26BE93A6CBF}" presName="parTrans" presStyleCnt="0"/>
      <dgm:spPr/>
    </dgm:pt>
    <dgm:pt modelId="{AF8420F9-2ECB-4AD1-BCE7-8B4846ED3E23}" type="pres">
      <dgm:prSet presAssocID="{F465992A-04BD-4615-86AF-D4C30C88A0C0}" presName="node" presStyleLbl="alignAccFollowNode1" presStyleIdx="2" presStyleCnt="6">
        <dgm:presLayoutVars>
          <dgm:bulletEnabled val="1"/>
        </dgm:presLayoutVars>
      </dgm:prSet>
      <dgm:spPr/>
    </dgm:pt>
    <dgm:pt modelId="{1B749700-7F7E-498D-A3C8-C734A798899A}" type="pres">
      <dgm:prSet presAssocID="{AFDA6145-315D-4DC2-8F1A-2D18BB5CFA0A}" presName="sibTrans" presStyleCnt="0"/>
      <dgm:spPr/>
    </dgm:pt>
    <dgm:pt modelId="{22DCB2DA-235B-448C-ACD1-FD308E281318}" type="pres">
      <dgm:prSet presAssocID="{14332363-6DA7-4845-A592-CC9E6BBEB1C1}" presName="node" presStyleLbl="alignAccFollowNode1" presStyleIdx="3" presStyleCnt="6">
        <dgm:presLayoutVars>
          <dgm:bulletEnabled val="1"/>
        </dgm:presLayoutVars>
      </dgm:prSet>
      <dgm:spPr/>
    </dgm:pt>
    <dgm:pt modelId="{1F76E46C-3804-42F5-9315-14C54C602D1F}" type="pres">
      <dgm:prSet presAssocID="{7820A237-BAF2-4B43-9CA6-23961B2328E9}" presName="vSp" presStyleCnt="0"/>
      <dgm:spPr/>
    </dgm:pt>
    <dgm:pt modelId="{E86980DE-3A39-4515-A0FC-43B86B72423E}" type="pres">
      <dgm:prSet presAssocID="{4A8CDD42-3027-47CB-A875-9B00614F2A16}" presName="horFlow" presStyleCnt="0"/>
      <dgm:spPr/>
    </dgm:pt>
    <dgm:pt modelId="{5A029A63-9E30-4143-923A-390D70647994}" type="pres">
      <dgm:prSet presAssocID="{4A8CDD42-3027-47CB-A875-9B00614F2A16}" presName="bigChev" presStyleLbl="node1" presStyleIdx="2" presStyleCnt="3"/>
      <dgm:spPr/>
    </dgm:pt>
    <dgm:pt modelId="{EA9C6009-938B-4554-9133-B068453DFEC5}" type="pres">
      <dgm:prSet presAssocID="{6ED486ED-8FEB-426E-9DB0-D7A83003647E}" presName="parTrans" presStyleCnt="0"/>
      <dgm:spPr/>
    </dgm:pt>
    <dgm:pt modelId="{4089E9DB-26B2-434A-8124-77688A36D2AD}" type="pres">
      <dgm:prSet presAssocID="{F4B2C766-3B9B-4255-883A-3A9E28AA2BD1}" presName="node" presStyleLbl="alignAccFollowNode1" presStyleIdx="4" presStyleCnt="6">
        <dgm:presLayoutVars>
          <dgm:bulletEnabled val="1"/>
        </dgm:presLayoutVars>
      </dgm:prSet>
      <dgm:spPr/>
    </dgm:pt>
    <dgm:pt modelId="{AE031F0E-3199-4088-8B4B-3968546C2873}" type="pres">
      <dgm:prSet presAssocID="{29CC5A6E-423C-45AC-B153-4B0204D11F6A}" presName="sibTrans" presStyleCnt="0"/>
      <dgm:spPr/>
    </dgm:pt>
    <dgm:pt modelId="{50744BCF-B745-4818-9BA1-E776B9B90D41}" type="pres">
      <dgm:prSet presAssocID="{AA7CD710-BF22-48CA-B089-46B0445A21BD}" presName="node" presStyleLbl="alignAccFollowNode1" presStyleIdx="5" presStyleCnt="6">
        <dgm:presLayoutVars>
          <dgm:bulletEnabled val="1"/>
        </dgm:presLayoutVars>
      </dgm:prSet>
      <dgm:spPr/>
    </dgm:pt>
  </dgm:ptLst>
  <dgm:cxnLst>
    <dgm:cxn modelId="{4F09F51E-431C-4D33-92E7-BD4B3D3EE6CD}" type="presOf" srcId="{14332363-6DA7-4845-A592-CC9E6BBEB1C1}" destId="{22DCB2DA-235B-448C-ACD1-FD308E281318}" srcOrd="0" destOrd="0" presId="urn:microsoft.com/office/officeart/2005/8/layout/lProcess3"/>
    <dgm:cxn modelId="{5E85F35B-2F03-4800-88D4-2C9319EA1406}" type="presOf" srcId="{F4B2C766-3B9B-4255-883A-3A9E28AA2BD1}" destId="{4089E9DB-26B2-434A-8124-77688A36D2AD}" srcOrd="0" destOrd="0" presId="urn:microsoft.com/office/officeart/2005/8/layout/lProcess3"/>
    <dgm:cxn modelId="{2C27AA63-731E-4BF5-BBDA-15D8A6F58AF6}" srcId="{5FEE2D8B-65D5-4E2C-B26A-C4A1030FAAC9}" destId="{E0DCACE8-6A35-4E86-84A9-8E62AD849F6C}" srcOrd="0" destOrd="0" parTransId="{243F7460-0CDD-4CB3-B524-D8F6BC3B8D6D}" sibTransId="{93DF1951-31A1-43CD-B755-B15AF867EAEB}"/>
    <dgm:cxn modelId="{A223AB44-FBCF-47D4-839D-5E561C20BC14}" srcId="{4A8CDD42-3027-47CB-A875-9B00614F2A16}" destId="{F4B2C766-3B9B-4255-883A-3A9E28AA2BD1}" srcOrd="0" destOrd="0" parTransId="{6ED486ED-8FEB-426E-9DB0-D7A83003647E}" sibTransId="{29CC5A6E-423C-45AC-B153-4B0204D11F6A}"/>
    <dgm:cxn modelId="{A6557D45-252F-46BC-A95C-B263C38E9D30}" type="presOf" srcId="{4A8CDD42-3027-47CB-A875-9B00614F2A16}" destId="{5A029A63-9E30-4143-923A-390D70647994}" srcOrd="0" destOrd="0" presId="urn:microsoft.com/office/officeart/2005/8/layout/lProcess3"/>
    <dgm:cxn modelId="{92F48171-9A23-4ECF-AD66-E398273C2F67}" type="presOf" srcId="{9A55A233-3B51-46AA-AB83-86522264F431}" destId="{1EC39353-DB7D-4BE8-BE3D-5C1A2F640745}" srcOrd="0" destOrd="0" presId="urn:microsoft.com/office/officeart/2005/8/layout/lProcess3"/>
    <dgm:cxn modelId="{43947553-712E-472B-9777-924CC126AEAD}" srcId="{5FEE2D8B-65D5-4E2C-B26A-C4A1030FAAC9}" destId="{7820A237-BAF2-4B43-9CA6-23961B2328E9}" srcOrd="1" destOrd="0" parTransId="{438F2847-1123-480D-8950-FBEE337F3E72}" sibTransId="{3824AA32-C0C7-40DC-85BE-6645E45C6734}"/>
    <dgm:cxn modelId="{0519718D-9F03-4909-8FD4-BDAA03410D79}" srcId="{5FEE2D8B-65D5-4E2C-B26A-C4A1030FAAC9}" destId="{4A8CDD42-3027-47CB-A875-9B00614F2A16}" srcOrd="2" destOrd="0" parTransId="{42151605-C0D2-4D7E-B696-F21822333A78}" sibTransId="{8705C4BB-7B74-4E64-BB81-A0295487D52C}"/>
    <dgm:cxn modelId="{FA28688E-3DF2-4BDB-A786-19C64815DD95}" srcId="{7820A237-BAF2-4B43-9CA6-23961B2328E9}" destId="{14332363-6DA7-4845-A592-CC9E6BBEB1C1}" srcOrd="1" destOrd="0" parTransId="{1096B18F-FEF9-4D8B-898C-678EA85048AB}" sibTransId="{4C26C02B-9A60-4F9A-BCFA-3051AC85FBDB}"/>
    <dgm:cxn modelId="{7E2768A7-AAAC-4B37-8A99-1C45ABB715BA}" srcId="{7820A237-BAF2-4B43-9CA6-23961B2328E9}" destId="{F465992A-04BD-4615-86AF-D4C30C88A0C0}" srcOrd="0" destOrd="0" parTransId="{D6B69FB0-8BF9-43A4-B982-A26BE93A6CBF}" sibTransId="{AFDA6145-315D-4DC2-8F1A-2D18BB5CFA0A}"/>
    <dgm:cxn modelId="{F90D1BB0-CFC1-416B-B896-630BD0BC0FE5}" type="presOf" srcId="{F465992A-04BD-4615-86AF-D4C30C88A0C0}" destId="{AF8420F9-2ECB-4AD1-BCE7-8B4846ED3E23}" srcOrd="0" destOrd="0" presId="urn:microsoft.com/office/officeart/2005/8/layout/lProcess3"/>
    <dgm:cxn modelId="{0D7A67BE-ECE9-496E-A182-164F8745A0BA}" srcId="{E0DCACE8-6A35-4E86-84A9-8E62AD849F6C}" destId="{9A55A233-3B51-46AA-AB83-86522264F431}" srcOrd="0" destOrd="0" parTransId="{8A221B02-27CD-47F8-B2D3-926E53F80A4C}" sibTransId="{514AB25D-0097-4E82-9B6F-27C7B77BB2F8}"/>
    <dgm:cxn modelId="{E62A35C2-E39C-483A-A946-277C9A65B45A}" srcId="{4A8CDD42-3027-47CB-A875-9B00614F2A16}" destId="{AA7CD710-BF22-48CA-B089-46B0445A21BD}" srcOrd="1" destOrd="0" parTransId="{4A77B5A7-C8FD-4DA6-A193-E7CE0E7AEE3E}" sibTransId="{98C56A64-CDC3-4755-8FD8-1F7BEA70C74A}"/>
    <dgm:cxn modelId="{00D999C7-0040-44C3-9B35-A9660770B6C1}" type="presOf" srcId="{D46C1F27-713F-4AD0-BA04-47399298D72D}" destId="{9EA2F18D-06F9-471B-92AE-CD91C51B4E4B}" srcOrd="0" destOrd="0" presId="urn:microsoft.com/office/officeart/2005/8/layout/lProcess3"/>
    <dgm:cxn modelId="{ACDBBFDB-DDBC-4BEF-8C16-38A5F572FADD}" type="presOf" srcId="{5FEE2D8B-65D5-4E2C-B26A-C4A1030FAAC9}" destId="{0A5C0A41-C677-4193-BE41-82C4E3144CCD}" srcOrd="0" destOrd="0" presId="urn:microsoft.com/office/officeart/2005/8/layout/lProcess3"/>
    <dgm:cxn modelId="{293041DC-4746-4AF2-A265-1B0F4733B88C}" srcId="{E0DCACE8-6A35-4E86-84A9-8E62AD849F6C}" destId="{D46C1F27-713F-4AD0-BA04-47399298D72D}" srcOrd="1" destOrd="0" parTransId="{400B3833-B498-4A00-8A5A-A44B9C574400}" sibTransId="{05E306C8-7A98-4223-96D7-031974306ABB}"/>
    <dgm:cxn modelId="{E1D4ADDE-DDBF-4AD3-89D6-F59E3884272C}" type="presOf" srcId="{AA7CD710-BF22-48CA-B089-46B0445A21BD}" destId="{50744BCF-B745-4818-9BA1-E776B9B90D41}" srcOrd="0" destOrd="0" presId="urn:microsoft.com/office/officeart/2005/8/layout/lProcess3"/>
    <dgm:cxn modelId="{742EA2E6-407E-4C82-91F0-D9762085E03D}" type="presOf" srcId="{7820A237-BAF2-4B43-9CA6-23961B2328E9}" destId="{4F94F451-ECF4-454A-861F-E2EDBF5B6D57}" srcOrd="0" destOrd="0" presId="urn:microsoft.com/office/officeart/2005/8/layout/lProcess3"/>
    <dgm:cxn modelId="{E115C4FE-3A80-43E8-8A54-DEF7737E18D0}" type="presOf" srcId="{E0DCACE8-6A35-4E86-84A9-8E62AD849F6C}" destId="{62A2C66A-5ADA-4A01-A6D0-7047E92B0D0A}" srcOrd="0" destOrd="0" presId="urn:microsoft.com/office/officeart/2005/8/layout/lProcess3"/>
    <dgm:cxn modelId="{694A3BF0-1552-45C1-98CE-0BF70084073C}" type="presParOf" srcId="{0A5C0A41-C677-4193-BE41-82C4E3144CCD}" destId="{3DBD6E26-8F2D-4C43-B250-399E0B8B13C5}" srcOrd="0" destOrd="0" presId="urn:microsoft.com/office/officeart/2005/8/layout/lProcess3"/>
    <dgm:cxn modelId="{3D92AAF1-FB4D-4E47-8A66-CC8E6A49E663}" type="presParOf" srcId="{3DBD6E26-8F2D-4C43-B250-399E0B8B13C5}" destId="{62A2C66A-5ADA-4A01-A6D0-7047E92B0D0A}" srcOrd="0" destOrd="0" presId="urn:microsoft.com/office/officeart/2005/8/layout/lProcess3"/>
    <dgm:cxn modelId="{460FC801-2A52-44F7-AEFD-C1095443651A}" type="presParOf" srcId="{3DBD6E26-8F2D-4C43-B250-399E0B8B13C5}" destId="{460A1987-2915-4E7D-8EC5-E03E5F360BA3}" srcOrd="1" destOrd="0" presId="urn:microsoft.com/office/officeart/2005/8/layout/lProcess3"/>
    <dgm:cxn modelId="{282F5024-AFEC-43AE-B68E-B60D40C032DB}" type="presParOf" srcId="{3DBD6E26-8F2D-4C43-B250-399E0B8B13C5}" destId="{1EC39353-DB7D-4BE8-BE3D-5C1A2F640745}" srcOrd="2" destOrd="0" presId="urn:microsoft.com/office/officeart/2005/8/layout/lProcess3"/>
    <dgm:cxn modelId="{45D50AA5-B04A-4DD4-9854-F2098B74EADD}" type="presParOf" srcId="{3DBD6E26-8F2D-4C43-B250-399E0B8B13C5}" destId="{8CA5F741-EC07-46E6-8C03-2517E47154B6}" srcOrd="3" destOrd="0" presId="urn:microsoft.com/office/officeart/2005/8/layout/lProcess3"/>
    <dgm:cxn modelId="{9DE49928-2786-4FB7-B219-47481035A2A9}" type="presParOf" srcId="{3DBD6E26-8F2D-4C43-B250-399E0B8B13C5}" destId="{9EA2F18D-06F9-471B-92AE-CD91C51B4E4B}" srcOrd="4" destOrd="0" presId="urn:microsoft.com/office/officeart/2005/8/layout/lProcess3"/>
    <dgm:cxn modelId="{DFB0809A-23CF-4897-AA46-2AD87387AD8F}" type="presParOf" srcId="{0A5C0A41-C677-4193-BE41-82C4E3144CCD}" destId="{5AF713CC-307D-4FCD-9688-6598F4E7168A}" srcOrd="1" destOrd="0" presId="urn:microsoft.com/office/officeart/2005/8/layout/lProcess3"/>
    <dgm:cxn modelId="{131E4D74-529F-4C31-AE66-ACB787F580CF}" type="presParOf" srcId="{0A5C0A41-C677-4193-BE41-82C4E3144CCD}" destId="{EFF228C8-A8FF-4A48-947A-AC39D17BDC82}" srcOrd="2" destOrd="0" presId="urn:microsoft.com/office/officeart/2005/8/layout/lProcess3"/>
    <dgm:cxn modelId="{7201E9E5-E53D-4BFB-827B-1159EB445E5F}" type="presParOf" srcId="{EFF228C8-A8FF-4A48-947A-AC39D17BDC82}" destId="{4F94F451-ECF4-454A-861F-E2EDBF5B6D57}" srcOrd="0" destOrd="0" presId="urn:microsoft.com/office/officeart/2005/8/layout/lProcess3"/>
    <dgm:cxn modelId="{A8DD9C3C-5EF4-49D1-A8EB-E5465F672D45}" type="presParOf" srcId="{EFF228C8-A8FF-4A48-947A-AC39D17BDC82}" destId="{DD83C32F-4E7E-4F19-9676-E1015FB79254}" srcOrd="1" destOrd="0" presId="urn:microsoft.com/office/officeart/2005/8/layout/lProcess3"/>
    <dgm:cxn modelId="{DCB326E1-90B3-4B91-B3CE-279EC0589EAE}" type="presParOf" srcId="{EFF228C8-A8FF-4A48-947A-AC39D17BDC82}" destId="{AF8420F9-2ECB-4AD1-BCE7-8B4846ED3E23}" srcOrd="2" destOrd="0" presId="urn:microsoft.com/office/officeart/2005/8/layout/lProcess3"/>
    <dgm:cxn modelId="{EC230BEA-189D-4DEF-82AA-927D76EE0432}" type="presParOf" srcId="{EFF228C8-A8FF-4A48-947A-AC39D17BDC82}" destId="{1B749700-7F7E-498D-A3C8-C734A798899A}" srcOrd="3" destOrd="0" presId="urn:microsoft.com/office/officeart/2005/8/layout/lProcess3"/>
    <dgm:cxn modelId="{4A389372-9571-41A5-ABDB-0D0B1F0A450B}" type="presParOf" srcId="{EFF228C8-A8FF-4A48-947A-AC39D17BDC82}" destId="{22DCB2DA-235B-448C-ACD1-FD308E281318}" srcOrd="4" destOrd="0" presId="urn:microsoft.com/office/officeart/2005/8/layout/lProcess3"/>
    <dgm:cxn modelId="{DF6FA3D8-570C-46C7-8F2B-0FEAE3002690}" type="presParOf" srcId="{0A5C0A41-C677-4193-BE41-82C4E3144CCD}" destId="{1F76E46C-3804-42F5-9315-14C54C602D1F}" srcOrd="3" destOrd="0" presId="urn:microsoft.com/office/officeart/2005/8/layout/lProcess3"/>
    <dgm:cxn modelId="{A0039BCE-4959-4B8E-872A-9351757E6D5F}" type="presParOf" srcId="{0A5C0A41-C677-4193-BE41-82C4E3144CCD}" destId="{E86980DE-3A39-4515-A0FC-43B86B72423E}" srcOrd="4" destOrd="0" presId="urn:microsoft.com/office/officeart/2005/8/layout/lProcess3"/>
    <dgm:cxn modelId="{A59FF6D5-A8A4-4BEB-BC4A-7D3DBC7DBBF2}" type="presParOf" srcId="{E86980DE-3A39-4515-A0FC-43B86B72423E}" destId="{5A029A63-9E30-4143-923A-390D70647994}" srcOrd="0" destOrd="0" presId="urn:microsoft.com/office/officeart/2005/8/layout/lProcess3"/>
    <dgm:cxn modelId="{1841B097-4AAB-4F2B-AD3F-DBB016B1EE86}" type="presParOf" srcId="{E86980DE-3A39-4515-A0FC-43B86B72423E}" destId="{EA9C6009-938B-4554-9133-B068453DFEC5}" srcOrd="1" destOrd="0" presId="urn:microsoft.com/office/officeart/2005/8/layout/lProcess3"/>
    <dgm:cxn modelId="{46AA579E-CE8C-411A-9007-BFF432F0713F}" type="presParOf" srcId="{E86980DE-3A39-4515-A0FC-43B86B72423E}" destId="{4089E9DB-26B2-434A-8124-77688A36D2AD}" srcOrd="2" destOrd="0" presId="urn:microsoft.com/office/officeart/2005/8/layout/lProcess3"/>
    <dgm:cxn modelId="{6EA2DF0F-AC78-4CDC-8941-67E864AD3C96}" type="presParOf" srcId="{E86980DE-3A39-4515-A0FC-43B86B72423E}" destId="{AE031F0E-3199-4088-8B4B-3968546C2873}" srcOrd="3" destOrd="0" presId="urn:microsoft.com/office/officeart/2005/8/layout/lProcess3"/>
    <dgm:cxn modelId="{968F3292-EC40-46A0-911B-EBCDD71A35B1}" type="presParOf" srcId="{E86980DE-3A39-4515-A0FC-43B86B72423E}" destId="{50744BCF-B745-4818-9BA1-E776B9B90D41}" srcOrd="4" destOrd="0" presId="urn:microsoft.com/office/officeart/2005/8/layout/lProcess3"/>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A2C66A-5ADA-4A01-A6D0-7047E92B0D0A}">
      <dsp:nvSpPr>
        <dsp:cNvPr id="0" name=""/>
        <dsp:cNvSpPr/>
      </dsp:nvSpPr>
      <dsp:spPr>
        <a:xfrm>
          <a:off x="595972" y="278"/>
          <a:ext cx="2669319" cy="1067727"/>
        </a:xfrm>
        <a:prstGeom prst="chevron">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750" tIns="15875" rIns="0" bIns="15875" numCol="1" spcCol="1270" anchor="ctr" anchorCtr="0">
          <a:noAutofit/>
        </a:bodyPr>
        <a:lstStyle/>
        <a:p>
          <a:pPr marL="0" lvl="0" indent="0" algn="ctr" defTabSz="1111250">
            <a:lnSpc>
              <a:spcPct val="90000"/>
            </a:lnSpc>
            <a:spcBef>
              <a:spcPct val="0"/>
            </a:spcBef>
            <a:spcAft>
              <a:spcPct val="35000"/>
            </a:spcAft>
            <a:buNone/>
          </a:pPr>
          <a:r>
            <a:rPr lang="es-ES" sz="2500" kern="1200" dirty="0"/>
            <a:t>Funcionales</a:t>
          </a:r>
        </a:p>
      </dsp:txBody>
      <dsp:txXfrm>
        <a:off x="1129836" y="278"/>
        <a:ext cx="1601592" cy="1067727"/>
      </dsp:txXfrm>
    </dsp:sp>
    <dsp:sp modelId="{1EC39353-DB7D-4BE8-BE3D-5C1A2F640745}">
      <dsp:nvSpPr>
        <dsp:cNvPr id="0" name=""/>
        <dsp:cNvSpPr/>
      </dsp:nvSpPr>
      <dsp:spPr>
        <a:xfrm>
          <a:off x="2918280" y="91035"/>
          <a:ext cx="2215535" cy="886214"/>
        </a:xfrm>
        <a:prstGeom prst="chevron">
          <a:avLst/>
        </a:prstGeom>
        <a:solidFill>
          <a:schemeClr val="accent3">
            <a:tint val="40000"/>
            <a:alpha val="90000"/>
            <a:hueOff val="0"/>
            <a:satOff val="0"/>
            <a:lumOff val="0"/>
            <a:alphaOff val="0"/>
          </a:schemeClr>
        </a:solidFill>
        <a:ln w="1905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590" tIns="10795" rIns="0" bIns="10795" numCol="1" spcCol="1270" anchor="ctr" anchorCtr="0">
          <a:noAutofit/>
        </a:bodyPr>
        <a:lstStyle/>
        <a:p>
          <a:pPr marL="0" lvl="0" indent="0" algn="ctr" defTabSz="755650">
            <a:lnSpc>
              <a:spcPct val="90000"/>
            </a:lnSpc>
            <a:spcBef>
              <a:spcPct val="0"/>
            </a:spcBef>
            <a:spcAft>
              <a:spcPct val="35000"/>
            </a:spcAft>
            <a:buNone/>
          </a:pPr>
          <a:r>
            <a:rPr lang="es-ES" sz="1700" kern="1200" dirty="0"/>
            <a:t>Rutas personalizadas</a:t>
          </a:r>
        </a:p>
      </dsp:txBody>
      <dsp:txXfrm>
        <a:off x="3361387" y="91035"/>
        <a:ext cx="1329321" cy="886214"/>
      </dsp:txXfrm>
    </dsp:sp>
    <dsp:sp modelId="{9EA2F18D-06F9-471B-92AE-CD91C51B4E4B}">
      <dsp:nvSpPr>
        <dsp:cNvPr id="0" name=""/>
        <dsp:cNvSpPr/>
      </dsp:nvSpPr>
      <dsp:spPr>
        <a:xfrm>
          <a:off x="4823640" y="91035"/>
          <a:ext cx="2215535" cy="886214"/>
        </a:xfrm>
        <a:prstGeom prst="chevron">
          <a:avLst/>
        </a:prstGeom>
        <a:solidFill>
          <a:schemeClr val="accent3">
            <a:tint val="40000"/>
            <a:alpha val="90000"/>
            <a:hueOff val="1011031"/>
            <a:satOff val="8941"/>
            <a:lumOff val="1059"/>
            <a:alphaOff val="0"/>
          </a:schemeClr>
        </a:solidFill>
        <a:ln w="19050" cap="flat" cmpd="sng" algn="ctr">
          <a:solidFill>
            <a:schemeClr val="accent3">
              <a:tint val="40000"/>
              <a:alpha val="90000"/>
              <a:hueOff val="1011031"/>
              <a:satOff val="8941"/>
              <a:lumOff val="105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590" tIns="10795" rIns="0" bIns="10795" numCol="1" spcCol="1270" anchor="ctr" anchorCtr="0">
          <a:noAutofit/>
        </a:bodyPr>
        <a:lstStyle/>
        <a:p>
          <a:pPr marL="0" lvl="0" indent="0" algn="ctr" defTabSz="755650">
            <a:lnSpc>
              <a:spcPct val="90000"/>
            </a:lnSpc>
            <a:spcBef>
              <a:spcPct val="0"/>
            </a:spcBef>
            <a:spcAft>
              <a:spcPct val="35000"/>
            </a:spcAft>
            <a:buNone/>
          </a:pPr>
          <a:r>
            <a:rPr lang="es-ES" sz="1700" kern="1200" dirty="0"/>
            <a:t>Puntos de Interés sobre mapa</a:t>
          </a:r>
        </a:p>
      </dsp:txBody>
      <dsp:txXfrm>
        <a:off x="5266747" y="91035"/>
        <a:ext cx="1329321" cy="886214"/>
      </dsp:txXfrm>
    </dsp:sp>
    <dsp:sp modelId="{4F94F451-ECF4-454A-861F-E2EDBF5B6D57}">
      <dsp:nvSpPr>
        <dsp:cNvPr id="0" name=""/>
        <dsp:cNvSpPr/>
      </dsp:nvSpPr>
      <dsp:spPr>
        <a:xfrm>
          <a:off x="595972" y="1217488"/>
          <a:ext cx="2669319" cy="1067727"/>
        </a:xfrm>
        <a:prstGeom prst="chevron">
          <a:avLst/>
        </a:prstGeom>
        <a:solidFill>
          <a:schemeClr val="accent3">
            <a:hueOff val="2058582"/>
            <a:satOff val="12356"/>
            <a:lumOff val="9413"/>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750" tIns="15875" rIns="0" bIns="15875" numCol="1" spcCol="1270" anchor="ctr" anchorCtr="0">
          <a:noAutofit/>
        </a:bodyPr>
        <a:lstStyle/>
        <a:p>
          <a:pPr marL="0" lvl="0" indent="0" algn="ctr" defTabSz="1111250">
            <a:lnSpc>
              <a:spcPct val="90000"/>
            </a:lnSpc>
            <a:spcBef>
              <a:spcPct val="0"/>
            </a:spcBef>
            <a:spcAft>
              <a:spcPct val="35000"/>
            </a:spcAft>
            <a:buNone/>
          </a:pPr>
          <a:r>
            <a:rPr lang="es-ES" sz="2500" kern="1200" dirty="0"/>
            <a:t>No funcionales</a:t>
          </a:r>
        </a:p>
      </dsp:txBody>
      <dsp:txXfrm>
        <a:off x="1129836" y="1217488"/>
        <a:ext cx="1601592" cy="1067727"/>
      </dsp:txXfrm>
    </dsp:sp>
    <dsp:sp modelId="{AF8420F9-2ECB-4AD1-BCE7-8B4846ED3E23}">
      <dsp:nvSpPr>
        <dsp:cNvPr id="0" name=""/>
        <dsp:cNvSpPr/>
      </dsp:nvSpPr>
      <dsp:spPr>
        <a:xfrm>
          <a:off x="2918280" y="1308244"/>
          <a:ext cx="2215535" cy="886214"/>
        </a:xfrm>
        <a:prstGeom prst="chevron">
          <a:avLst/>
        </a:prstGeom>
        <a:solidFill>
          <a:schemeClr val="accent3">
            <a:tint val="40000"/>
            <a:alpha val="90000"/>
            <a:hueOff val="2022062"/>
            <a:satOff val="17882"/>
            <a:lumOff val="2118"/>
            <a:alphaOff val="0"/>
          </a:schemeClr>
        </a:solidFill>
        <a:ln w="19050" cap="flat" cmpd="sng" algn="ctr">
          <a:solidFill>
            <a:schemeClr val="accent3">
              <a:tint val="40000"/>
              <a:alpha val="90000"/>
              <a:hueOff val="2022062"/>
              <a:satOff val="17882"/>
              <a:lumOff val="2118"/>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590" tIns="10795" rIns="0" bIns="10795" numCol="1" spcCol="1270" anchor="ctr" anchorCtr="0">
          <a:noAutofit/>
        </a:bodyPr>
        <a:lstStyle/>
        <a:p>
          <a:pPr marL="0" lvl="0" indent="0" algn="ctr" defTabSz="755650">
            <a:lnSpc>
              <a:spcPct val="90000"/>
            </a:lnSpc>
            <a:spcBef>
              <a:spcPct val="0"/>
            </a:spcBef>
            <a:spcAft>
              <a:spcPct val="35000"/>
            </a:spcAft>
            <a:buNone/>
          </a:pPr>
          <a:r>
            <a:rPr lang="es-ES" sz="1700" kern="1200" dirty="0"/>
            <a:t>Integración LLM</a:t>
          </a:r>
        </a:p>
      </dsp:txBody>
      <dsp:txXfrm>
        <a:off x="3361387" y="1308244"/>
        <a:ext cx="1329321" cy="886214"/>
      </dsp:txXfrm>
    </dsp:sp>
    <dsp:sp modelId="{22DCB2DA-235B-448C-ACD1-FD308E281318}">
      <dsp:nvSpPr>
        <dsp:cNvPr id="0" name=""/>
        <dsp:cNvSpPr/>
      </dsp:nvSpPr>
      <dsp:spPr>
        <a:xfrm>
          <a:off x="4823640" y="1308244"/>
          <a:ext cx="2215535" cy="886214"/>
        </a:xfrm>
        <a:prstGeom prst="chevron">
          <a:avLst/>
        </a:prstGeom>
        <a:solidFill>
          <a:schemeClr val="accent3">
            <a:tint val="40000"/>
            <a:alpha val="90000"/>
            <a:hueOff val="3033093"/>
            <a:satOff val="26823"/>
            <a:lumOff val="3177"/>
            <a:alphaOff val="0"/>
          </a:schemeClr>
        </a:solidFill>
        <a:ln w="19050" cap="flat" cmpd="sng" algn="ctr">
          <a:solidFill>
            <a:schemeClr val="accent3">
              <a:tint val="40000"/>
              <a:alpha val="90000"/>
              <a:hueOff val="3033093"/>
              <a:satOff val="26823"/>
              <a:lumOff val="3177"/>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590" tIns="10795" rIns="0" bIns="10795" numCol="1" spcCol="1270" anchor="ctr" anchorCtr="0">
          <a:noAutofit/>
        </a:bodyPr>
        <a:lstStyle/>
        <a:p>
          <a:pPr marL="0" lvl="0" indent="0" algn="ctr" defTabSz="755650">
            <a:lnSpc>
              <a:spcPct val="90000"/>
            </a:lnSpc>
            <a:spcBef>
              <a:spcPct val="0"/>
            </a:spcBef>
            <a:spcAft>
              <a:spcPct val="35000"/>
            </a:spcAft>
            <a:buNone/>
          </a:pPr>
          <a:r>
            <a:rPr lang="es-ES" sz="1700" kern="1200" dirty="0"/>
            <a:t>Usabilidad</a:t>
          </a:r>
        </a:p>
      </dsp:txBody>
      <dsp:txXfrm>
        <a:off x="5266747" y="1308244"/>
        <a:ext cx="1329321" cy="886214"/>
      </dsp:txXfrm>
    </dsp:sp>
    <dsp:sp modelId="{5A029A63-9E30-4143-923A-390D70647994}">
      <dsp:nvSpPr>
        <dsp:cNvPr id="0" name=""/>
        <dsp:cNvSpPr/>
      </dsp:nvSpPr>
      <dsp:spPr>
        <a:xfrm>
          <a:off x="595972" y="2434697"/>
          <a:ext cx="2669319" cy="1067727"/>
        </a:xfrm>
        <a:prstGeom prst="chevron">
          <a:avLst/>
        </a:prstGeom>
        <a:solidFill>
          <a:schemeClr val="accent3">
            <a:hueOff val="4117163"/>
            <a:satOff val="24712"/>
            <a:lumOff val="18825"/>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750" tIns="15875" rIns="0" bIns="15875" numCol="1" spcCol="1270" anchor="ctr" anchorCtr="0">
          <a:noAutofit/>
        </a:bodyPr>
        <a:lstStyle/>
        <a:p>
          <a:pPr marL="0" lvl="0" indent="0" algn="ctr" defTabSz="1111250">
            <a:lnSpc>
              <a:spcPct val="90000"/>
            </a:lnSpc>
            <a:spcBef>
              <a:spcPct val="0"/>
            </a:spcBef>
            <a:spcAft>
              <a:spcPct val="35000"/>
            </a:spcAft>
            <a:buNone/>
          </a:pPr>
          <a:r>
            <a:rPr lang="es-ES" sz="2500" kern="1200" dirty="0"/>
            <a:t>Personales</a:t>
          </a:r>
        </a:p>
      </dsp:txBody>
      <dsp:txXfrm>
        <a:off x="1129836" y="2434697"/>
        <a:ext cx="1601592" cy="1067727"/>
      </dsp:txXfrm>
    </dsp:sp>
    <dsp:sp modelId="{4089E9DB-26B2-434A-8124-77688A36D2AD}">
      <dsp:nvSpPr>
        <dsp:cNvPr id="0" name=""/>
        <dsp:cNvSpPr/>
      </dsp:nvSpPr>
      <dsp:spPr>
        <a:xfrm>
          <a:off x="2918280" y="2525454"/>
          <a:ext cx="2215535" cy="886214"/>
        </a:xfrm>
        <a:prstGeom prst="chevron">
          <a:avLst/>
        </a:prstGeom>
        <a:solidFill>
          <a:schemeClr val="accent3">
            <a:tint val="40000"/>
            <a:alpha val="90000"/>
            <a:hueOff val="4044124"/>
            <a:satOff val="35764"/>
            <a:lumOff val="4236"/>
            <a:alphaOff val="0"/>
          </a:schemeClr>
        </a:solidFill>
        <a:ln w="19050" cap="flat" cmpd="sng" algn="ctr">
          <a:solidFill>
            <a:schemeClr val="accent3">
              <a:tint val="40000"/>
              <a:alpha val="90000"/>
              <a:hueOff val="4044124"/>
              <a:satOff val="35764"/>
              <a:lumOff val="4236"/>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590" tIns="10795" rIns="0" bIns="10795" numCol="1" spcCol="1270" anchor="ctr" anchorCtr="0">
          <a:noAutofit/>
        </a:bodyPr>
        <a:lstStyle/>
        <a:p>
          <a:pPr marL="0" lvl="0" indent="0" algn="ctr" defTabSz="755650">
            <a:lnSpc>
              <a:spcPct val="90000"/>
            </a:lnSpc>
            <a:spcBef>
              <a:spcPct val="0"/>
            </a:spcBef>
            <a:spcAft>
              <a:spcPct val="35000"/>
            </a:spcAft>
            <a:buNone/>
          </a:pPr>
          <a:r>
            <a:rPr lang="es-ES" sz="1700" kern="1200" dirty="0"/>
            <a:t>Formación en LLM</a:t>
          </a:r>
        </a:p>
      </dsp:txBody>
      <dsp:txXfrm>
        <a:off x="3361387" y="2525454"/>
        <a:ext cx="1329321" cy="886214"/>
      </dsp:txXfrm>
    </dsp:sp>
    <dsp:sp modelId="{50744BCF-B745-4818-9BA1-E776B9B90D41}">
      <dsp:nvSpPr>
        <dsp:cNvPr id="0" name=""/>
        <dsp:cNvSpPr/>
      </dsp:nvSpPr>
      <dsp:spPr>
        <a:xfrm>
          <a:off x="4823640" y="2525454"/>
          <a:ext cx="2215535" cy="886214"/>
        </a:xfrm>
        <a:prstGeom prst="chevron">
          <a:avLst/>
        </a:prstGeom>
        <a:solidFill>
          <a:schemeClr val="accent3">
            <a:tint val="40000"/>
            <a:alpha val="90000"/>
            <a:hueOff val="5055155"/>
            <a:satOff val="44705"/>
            <a:lumOff val="5295"/>
            <a:alphaOff val="0"/>
          </a:schemeClr>
        </a:solidFill>
        <a:ln w="19050" cap="flat" cmpd="sng" algn="ctr">
          <a:solidFill>
            <a:schemeClr val="accent3">
              <a:tint val="40000"/>
              <a:alpha val="90000"/>
              <a:hueOff val="5055155"/>
              <a:satOff val="44705"/>
              <a:lumOff val="529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590" tIns="10795" rIns="0" bIns="10795" numCol="1" spcCol="1270" anchor="ctr" anchorCtr="0">
          <a:noAutofit/>
        </a:bodyPr>
        <a:lstStyle/>
        <a:p>
          <a:pPr marL="0" lvl="0" indent="0" algn="ctr" defTabSz="755650">
            <a:lnSpc>
              <a:spcPct val="90000"/>
            </a:lnSpc>
            <a:spcBef>
              <a:spcPct val="0"/>
            </a:spcBef>
            <a:spcAft>
              <a:spcPct val="35000"/>
            </a:spcAft>
            <a:buNone/>
          </a:pPr>
          <a:r>
            <a:rPr lang="es-ES" sz="1700" kern="1200" dirty="0"/>
            <a:t>Aplicación profesional</a:t>
          </a:r>
        </a:p>
      </dsp:txBody>
      <dsp:txXfrm>
        <a:off x="5266747" y="2525454"/>
        <a:ext cx="1329321" cy="886214"/>
      </dsp:txXfrm>
    </dsp:sp>
  </dsp:spTree>
</dsp:drawing>
</file>

<file path=ppt/diagrams/layout1.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ACE2670-2E2E-4DF0-A5CE-C520C17714B0}" type="datetimeFigureOut">
              <a:rPr lang="es-ES" smtClean="0"/>
              <a:t>26/12/2024</a:t>
            </a:fld>
            <a:endParaRPr lang="es-E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EA237C3-020F-4EE4-8AA8-AF32267174DC}" type="slidenum">
              <a:rPr lang="es-ES" smtClean="0"/>
              <a:t>‹Nº›</a:t>
            </a:fld>
            <a:endParaRPr lang="es-ES"/>
          </a:p>
        </p:txBody>
      </p:sp>
    </p:spTree>
    <p:extLst>
      <p:ext uri="{BB962C8B-B14F-4D97-AF65-F5344CB8AC3E}">
        <p14:creationId xmlns:p14="http://schemas.microsoft.com/office/powerpoint/2010/main" val="67518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TITULO: Eco City Tours</a:t>
            </a:r>
          </a:p>
          <a:p>
            <a:r>
              <a:rPr lang="es-ES" dirty="0"/>
              <a:t>Aplicación móvil para la generación de rutas turísticas sostenibles propuestas por modelos de lenguaje de gran escala.</a:t>
            </a:r>
          </a:p>
          <a:p>
            <a:endParaRPr lang="es-ES" dirty="0"/>
          </a:p>
          <a:p>
            <a:r>
              <a:rPr lang="es-ES" b="1" dirty="0"/>
              <a:t>Diapositiva 1: Título</a:t>
            </a:r>
          </a:p>
          <a:p>
            <a:pPr>
              <a:buFont typeface="Arial" panose="020B0604020202020204" pitchFamily="34" charset="0"/>
              <a:buChar char="•"/>
            </a:pPr>
            <a:r>
              <a:rPr lang="es-ES" dirty="0"/>
              <a:t>Título del proyecto: </a:t>
            </a:r>
            <a:r>
              <a:rPr lang="es-ES" i="1" dirty="0"/>
              <a:t>Eco City Tours: Aplicación móvil para rutas turísticas sostenibles</a:t>
            </a:r>
            <a:r>
              <a:rPr lang="es-ES" dirty="0"/>
              <a:t>.</a:t>
            </a:r>
          </a:p>
          <a:p>
            <a:pPr>
              <a:buFont typeface="Arial" panose="020B0604020202020204" pitchFamily="34" charset="0"/>
              <a:buChar char="•"/>
            </a:pPr>
            <a:r>
              <a:rPr lang="es-ES" dirty="0"/>
              <a:t>Tu nombre, fecha y universidad.</a:t>
            </a:r>
          </a:p>
          <a:p>
            <a:r>
              <a:rPr lang="es-ES" b="1" dirty="0"/>
              <a:t>Diapositiva 2: Introducción</a:t>
            </a:r>
          </a:p>
          <a:p>
            <a:pPr>
              <a:buFont typeface="Arial" panose="020B0604020202020204" pitchFamily="34" charset="0"/>
              <a:buChar char="•"/>
            </a:pPr>
            <a:r>
              <a:rPr lang="es-ES" dirty="0"/>
              <a:t>Breve descripción del problema: turismo insostenible y falta de herramientas para fomentar rutas responsables.</a:t>
            </a:r>
          </a:p>
          <a:p>
            <a:pPr>
              <a:buFont typeface="Arial" panose="020B0604020202020204" pitchFamily="34" charset="0"/>
              <a:buChar char="•"/>
            </a:pPr>
            <a:r>
              <a:rPr lang="es-ES" dirty="0"/>
              <a:t>Objetivo general del proyecto.</a:t>
            </a:r>
          </a:p>
          <a:p>
            <a:r>
              <a:rPr lang="es-ES" b="1" dirty="0"/>
              <a:t>Diapositiva 3: Objetivos del Proyecto</a:t>
            </a:r>
          </a:p>
          <a:p>
            <a:pPr>
              <a:buFont typeface="Arial" panose="020B0604020202020204" pitchFamily="34" charset="0"/>
              <a:buChar char="•"/>
            </a:pPr>
            <a:r>
              <a:rPr lang="es-ES" dirty="0"/>
              <a:t>Funcionales: generación de rutas personalizadas, uso de LLM, integración con GIS.</a:t>
            </a:r>
          </a:p>
          <a:p>
            <a:pPr>
              <a:buFont typeface="Arial" panose="020B0604020202020204" pitchFamily="34" charset="0"/>
              <a:buChar char="•"/>
            </a:pPr>
            <a:r>
              <a:rPr lang="es-ES" dirty="0"/>
              <a:t>No funcionales: rendimiento, usabilidad, sostenibilidad.</a:t>
            </a:r>
          </a:p>
          <a:p>
            <a:r>
              <a:rPr lang="es-ES" b="1" dirty="0"/>
              <a:t>Diapositiva 4: Tecnologías y Herramientas</a:t>
            </a:r>
          </a:p>
          <a:p>
            <a:pPr>
              <a:buFont typeface="Arial" panose="020B0604020202020204" pitchFamily="34" charset="0"/>
              <a:buChar char="•"/>
            </a:pPr>
            <a:r>
              <a:rPr lang="es-ES" dirty="0"/>
              <a:t>Framework: </a:t>
            </a:r>
            <a:r>
              <a:rPr lang="es-ES" dirty="0" err="1"/>
              <a:t>Flutter</a:t>
            </a:r>
            <a:r>
              <a:rPr lang="es-ES" dirty="0"/>
              <a:t>.</a:t>
            </a:r>
          </a:p>
          <a:p>
            <a:pPr>
              <a:buFont typeface="Arial" panose="020B0604020202020204" pitchFamily="34" charset="0"/>
              <a:buChar char="•"/>
            </a:pPr>
            <a:r>
              <a:rPr lang="es-ES" dirty="0"/>
              <a:t>Servicios: Google </a:t>
            </a:r>
            <a:r>
              <a:rPr lang="es-ES" dirty="0" err="1"/>
              <a:t>Maps</a:t>
            </a:r>
            <a:r>
              <a:rPr lang="es-ES" dirty="0"/>
              <a:t>, Google Places, Gemini AI.</a:t>
            </a:r>
          </a:p>
          <a:p>
            <a:pPr>
              <a:buFont typeface="Arial" panose="020B0604020202020204" pitchFamily="34" charset="0"/>
              <a:buChar char="•"/>
            </a:pPr>
            <a:r>
              <a:rPr lang="es-ES" dirty="0"/>
              <a:t>Gestor de estado: Bloc.</a:t>
            </a:r>
          </a:p>
          <a:p>
            <a:pPr>
              <a:buFont typeface="Arial" panose="020B0604020202020204" pitchFamily="34" charset="0"/>
              <a:buChar char="•"/>
            </a:pPr>
            <a:r>
              <a:rPr lang="es-ES" dirty="0"/>
              <a:t>Herramientas auxiliares: GitHub, </a:t>
            </a:r>
            <a:r>
              <a:rPr lang="es-ES" dirty="0" err="1"/>
              <a:t>SonarCloud</a:t>
            </a:r>
            <a:r>
              <a:rPr lang="es-ES" dirty="0"/>
              <a:t>, </a:t>
            </a:r>
            <a:r>
              <a:rPr lang="es-ES" dirty="0" err="1"/>
              <a:t>TeXstudio</a:t>
            </a:r>
            <a:r>
              <a:rPr lang="es-ES" dirty="0"/>
              <a:t>.</a:t>
            </a:r>
          </a:p>
          <a:p>
            <a:r>
              <a:rPr lang="es-ES" b="1" dirty="0"/>
              <a:t>Diapositiva 5: Metodología</a:t>
            </a:r>
          </a:p>
          <a:p>
            <a:pPr>
              <a:buFont typeface="Arial" panose="020B0604020202020204" pitchFamily="34" charset="0"/>
              <a:buChar char="•"/>
            </a:pPr>
            <a:r>
              <a:rPr lang="es-ES" dirty="0"/>
              <a:t>Uso de SCRUM para gestión ágil.</a:t>
            </a:r>
          </a:p>
          <a:p>
            <a:pPr>
              <a:buFont typeface="Arial" panose="020B0604020202020204" pitchFamily="34" charset="0"/>
              <a:buChar char="•"/>
            </a:pPr>
            <a:r>
              <a:rPr lang="es-ES" dirty="0"/>
              <a:t>División en </a:t>
            </a:r>
            <a:r>
              <a:rPr lang="es-ES" dirty="0" err="1"/>
              <a:t>sprints</a:t>
            </a:r>
            <a:r>
              <a:rPr lang="es-ES" dirty="0"/>
              <a:t> y revisiones continuas.</a:t>
            </a:r>
          </a:p>
          <a:p>
            <a:pPr>
              <a:buFont typeface="Arial" panose="020B0604020202020204" pitchFamily="34" charset="0"/>
              <a:buChar char="•"/>
            </a:pPr>
            <a:r>
              <a:rPr lang="es-ES" dirty="0"/>
              <a:t>Integración continua y control de calidad.</a:t>
            </a:r>
          </a:p>
          <a:p>
            <a:r>
              <a:rPr lang="es-ES" b="1" dirty="0"/>
              <a:t>Diapositiva 6: Desarrollo de la Aplicación</a:t>
            </a:r>
          </a:p>
          <a:p>
            <a:pPr>
              <a:buFont typeface="Arial" panose="020B0604020202020204" pitchFamily="34" charset="0"/>
              <a:buChar char="•"/>
            </a:pPr>
            <a:r>
              <a:rPr lang="es-ES" dirty="0"/>
              <a:t>Principales funcionalidades: selección de preferencias, visualización en mapa, gestión de rutas.</a:t>
            </a:r>
          </a:p>
          <a:p>
            <a:pPr>
              <a:buFont typeface="Arial" panose="020B0604020202020204" pitchFamily="34" charset="0"/>
              <a:buChar char="•"/>
            </a:pPr>
            <a:r>
              <a:rPr lang="es-ES" dirty="0"/>
              <a:t>Enfoque en la sostenibilidad y personalización.</a:t>
            </a:r>
          </a:p>
          <a:p>
            <a:r>
              <a:rPr lang="es-ES" b="1" dirty="0"/>
              <a:t>Diapositiva 7: Resultados</a:t>
            </a:r>
          </a:p>
          <a:p>
            <a:pPr>
              <a:buFont typeface="Arial" panose="020B0604020202020204" pitchFamily="34" charset="0"/>
              <a:buChar char="•"/>
            </a:pPr>
            <a:r>
              <a:rPr lang="es-ES" dirty="0"/>
              <a:t>Logros técnicos: integración fluida de tecnologías, generación precisa de rutas.</a:t>
            </a:r>
          </a:p>
          <a:p>
            <a:pPr>
              <a:buFont typeface="Arial" panose="020B0604020202020204" pitchFamily="34" charset="0"/>
              <a:buChar char="•"/>
            </a:pPr>
            <a:r>
              <a:rPr lang="es-ES" dirty="0"/>
              <a:t>Logros personales: experiencia adquirida en LLM, </a:t>
            </a:r>
            <a:r>
              <a:rPr lang="es-ES" dirty="0" err="1"/>
              <a:t>Flutter</a:t>
            </a:r>
            <a:r>
              <a:rPr lang="es-ES" dirty="0"/>
              <a:t>, y gestión de proyectos.</a:t>
            </a:r>
          </a:p>
          <a:p>
            <a:r>
              <a:rPr lang="es-ES" b="1" dirty="0"/>
              <a:t>Diapositiva 8: Impacto</a:t>
            </a:r>
          </a:p>
          <a:p>
            <a:pPr>
              <a:buFont typeface="Arial" panose="020B0604020202020204" pitchFamily="34" charset="0"/>
              <a:buChar char="•"/>
            </a:pPr>
            <a:r>
              <a:rPr lang="es-ES" dirty="0"/>
              <a:t>Promoción de ODS, especialmente ODS11.</a:t>
            </a:r>
          </a:p>
          <a:p>
            <a:pPr>
              <a:buFont typeface="Arial" panose="020B0604020202020204" pitchFamily="34" charset="0"/>
              <a:buChar char="•"/>
            </a:pPr>
            <a:r>
              <a:rPr lang="es-ES" dirty="0"/>
              <a:t>Potencial para ser utilizada por instituciones y fomentar el turismo sostenible.</a:t>
            </a:r>
          </a:p>
          <a:p>
            <a:r>
              <a:rPr lang="es-ES" b="1" dirty="0"/>
              <a:t>Diapositiva 9: Líneas Futuras</a:t>
            </a:r>
          </a:p>
          <a:p>
            <a:pPr>
              <a:buFont typeface="Arial" panose="020B0604020202020204" pitchFamily="34" charset="0"/>
              <a:buChar char="•"/>
            </a:pPr>
            <a:r>
              <a:rPr lang="es-ES" dirty="0"/>
              <a:t>Gamificación y ratings.</a:t>
            </a:r>
          </a:p>
          <a:p>
            <a:pPr>
              <a:buFont typeface="Arial" panose="020B0604020202020204" pitchFamily="34" charset="0"/>
              <a:buChar char="•"/>
            </a:pPr>
            <a:r>
              <a:rPr lang="es-ES" dirty="0"/>
              <a:t>Expansión multiplataforma.</a:t>
            </a:r>
          </a:p>
          <a:p>
            <a:pPr>
              <a:buFont typeface="Arial" panose="020B0604020202020204" pitchFamily="34" charset="0"/>
              <a:buChar char="•"/>
            </a:pPr>
            <a:r>
              <a:rPr lang="es-ES" dirty="0"/>
              <a:t>Uso de reconocimiento de lugares con </a:t>
            </a:r>
            <a:r>
              <a:rPr lang="es-ES" dirty="0" err="1"/>
              <a:t>Firebase</a:t>
            </a:r>
            <a:r>
              <a:rPr lang="es-ES" dirty="0"/>
              <a:t>.</a:t>
            </a:r>
          </a:p>
          <a:p>
            <a:r>
              <a:rPr lang="es-ES" b="1" dirty="0"/>
              <a:t>Diapositiva 10: Conclusión</a:t>
            </a:r>
          </a:p>
          <a:p>
            <a:pPr>
              <a:buFont typeface="Arial" panose="020B0604020202020204" pitchFamily="34" charset="0"/>
              <a:buChar char="•"/>
            </a:pPr>
            <a:r>
              <a:rPr lang="es-ES" dirty="0"/>
              <a:t>Reflexión personal sobre el aprendizaje y los retos superados.</a:t>
            </a:r>
          </a:p>
          <a:p>
            <a:pPr>
              <a:buFont typeface="Arial" panose="020B0604020202020204" pitchFamily="34" charset="0"/>
              <a:buChar char="•"/>
            </a:pPr>
            <a:r>
              <a:rPr lang="es-ES" dirty="0"/>
              <a:t>Importancia del proyecto en la promoción del turismo sostenible.</a:t>
            </a:r>
          </a:p>
          <a:p>
            <a:r>
              <a:rPr lang="es-ES" dirty="0"/>
              <a:t>Con esta estructura, cubres los puntos clave del proyecto y mantienes la atención de tu audiencia. Asegúrate de practicar para ajustar el contenido al tiempo disponible.</a:t>
            </a:r>
          </a:p>
          <a:p>
            <a:endParaRPr lang="es-ES" dirty="0"/>
          </a:p>
        </p:txBody>
      </p:sp>
      <p:sp>
        <p:nvSpPr>
          <p:cNvPr id="4" name="Marcador de número de diapositiva 3"/>
          <p:cNvSpPr>
            <a:spLocks noGrp="1"/>
          </p:cNvSpPr>
          <p:nvPr>
            <p:ph type="sldNum" sz="quarter" idx="5"/>
          </p:nvPr>
        </p:nvSpPr>
        <p:spPr/>
        <p:txBody>
          <a:bodyPr/>
          <a:lstStyle/>
          <a:p>
            <a:fld id="{8EA237C3-020F-4EE4-8AA8-AF32267174DC}" type="slidenum">
              <a:rPr lang="es-ES" smtClean="0"/>
              <a:t>1</a:t>
            </a:fld>
            <a:endParaRPr lang="es-ES"/>
          </a:p>
        </p:txBody>
      </p:sp>
    </p:spTree>
    <p:extLst>
      <p:ext uri="{BB962C8B-B14F-4D97-AF65-F5344CB8AC3E}">
        <p14:creationId xmlns:p14="http://schemas.microsoft.com/office/powerpoint/2010/main" val="7665820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INTRO: El crecimiento de población en las ciudades [23] y el turismo como catalizador de la gentrificación supone el gran campo de batalla para gobiernos locales de los países occidentales que han visto como la falta de una legislación controlada del turismo supone un grave problema afectando múltiples niveles de la convivencia, economía y el medio ambiente. A pesar de los avances en la promoción de un nuevo modelo urbano, muchas urbes aún enfrentan desafíos significativos en la integración de prácticas sostenibles en la vida cotidiana de sus habitantes. La falta de información accesible y personalizada sobre rutas y actividades que promuevan la movilidad sostenible y el turismo responsable es un marco común que se debe desarrollar si se quiere evitar que el conflicto crezca sin fin. Esta brecha de información impide que tanto residentes como turistas adopten hábitos más sostenibles que beneficien a la comunidad local y al medio ambiente en un marco global. Fomentar el Turismo Sostenible supone una gran oportunidad para intentar contrarrestar la deriva actual. Y es que el turismo es un motor fundamental de la economía a nivel global y por tanto tiene la capacidad de transformarse para ayudar a la sostenibilidad del planeta. Destaca en este marco de trabajo el objetivo </a:t>
            </a:r>
            <a:r>
              <a:rPr lang="es-ES" dirty="0" err="1"/>
              <a:t>Objetivo</a:t>
            </a:r>
            <a:r>
              <a:rPr lang="es-ES" dirty="0"/>
              <a:t> de </a:t>
            </a:r>
            <a:r>
              <a:rPr lang="es-ES" dirty="0" err="1"/>
              <a:t>Desarollo</a:t>
            </a:r>
            <a:r>
              <a:rPr lang="es-ES" dirty="0"/>
              <a:t> Sostenible: Ciudades y Comunidades Sostenibles (ODS11)titulado Ciudades y Comunidades Sostenibles. Según el informe de la UNESCO, [14], no solo es crucial por sí mismo, sino que actúa como un factor multiplicador, influyendo indirectamente en la consecución de </a:t>
            </a:r>
            <a:r>
              <a:rPr lang="es-ES" dirty="0" err="1"/>
              <a:t>otrosODSdebido</a:t>
            </a:r>
            <a:r>
              <a:rPr lang="es-ES" dirty="0"/>
              <a:t> a su enfoque integral y transversal.</a:t>
            </a:r>
          </a:p>
        </p:txBody>
      </p:sp>
      <p:sp>
        <p:nvSpPr>
          <p:cNvPr id="4" name="Marcador de número de diapositiva 3"/>
          <p:cNvSpPr>
            <a:spLocks noGrp="1"/>
          </p:cNvSpPr>
          <p:nvPr>
            <p:ph type="sldNum" sz="quarter" idx="5"/>
          </p:nvPr>
        </p:nvSpPr>
        <p:spPr/>
        <p:txBody>
          <a:bodyPr/>
          <a:lstStyle/>
          <a:p>
            <a:fld id="{8EA237C3-020F-4EE4-8AA8-AF32267174DC}" type="slidenum">
              <a:rPr lang="es-ES" smtClean="0"/>
              <a:t>2</a:t>
            </a:fld>
            <a:endParaRPr lang="es-ES"/>
          </a:p>
        </p:txBody>
      </p:sp>
    </p:spTree>
    <p:extLst>
      <p:ext uri="{BB962C8B-B14F-4D97-AF65-F5344CB8AC3E}">
        <p14:creationId xmlns:p14="http://schemas.microsoft.com/office/powerpoint/2010/main" val="37203744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285204-6B20-27DF-0327-ED980753CE8C}"/>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D07B54D6-158D-6A7C-9CC9-31453CCBC572}"/>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6DC4E328-3E79-BC60-5636-57AC1A394619}"/>
              </a:ext>
            </a:extLst>
          </p:cNvPr>
          <p:cNvSpPr>
            <a:spLocks noGrp="1"/>
          </p:cNvSpPr>
          <p:nvPr>
            <p:ph type="body" idx="1"/>
          </p:nvPr>
        </p:nvSpPr>
        <p:spPr/>
        <p:txBody>
          <a:bodyPr/>
          <a:lstStyle/>
          <a:p>
            <a:r>
              <a:rPr lang="es-ES" dirty="0"/>
              <a:t>Eco City Tours es una aplicación móvil desarrollada con </a:t>
            </a:r>
            <a:r>
              <a:rPr lang="es-ES" dirty="0" err="1"/>
              <a:t>Flutter</a:t>
            </a:r>
            <a:endParaRPr lang="es-ES" dirty="0"/>
          </a:p>
          <a:p>
            <a:r>
              <a:rPr lang="es-ES" dirty="0"/>
              <a:t>que propone al usuario rutas turísticas sostenibles. La aplicación se</a:t>
            </a:r>
          </a:p>
          <a:p>
            <a:r>
              <a:rPr lang="es-ES" dirty="0"/>
              <a:t>enfoca en la promoción de rutas no motorizadas, optimizadas para</a:t>
            </a:r>
          </a:p>
          <a:p>
            <a:r>
              <a:rPr lang="es-ES" dirty="0"/>
              <a:t>ciclistas y peatones, que conectan lugares de interés con el objetivo de</a:t>
            </a:r>
          </a:p>
          <a:p>
            <a:r>
              <a:rPr lang="es-ES" dirty="0"/>
              <a:t>fomentar la movilidad sostenible. Las rutas se generan con tecnologías</a:t>
            </a:r>
          </a:p>
          <a:p>
            <a:r>
              <a:rPr lang="es-ES" dirty="0"/>
              <a:t>usando </a:t>
            </a:r>
            <a:r>
              <a:rPr lang="es-ES" dirty="0" err="1"/>
              <a:t>Geographic</a:t>
            </a:r>
            <a:r>
              <a:rPr lang="es-ES" dirty="0"/>
              <a:t> </a:t>
            </a:r>
            <a:r>
              <a:rPr lang="es-ES" dirty="0" err="1"/>
              <a:t>Information</a:t>
            </a:r>
            <a:r>
              <a:rPr lang="es-ES" dirty="0"/>
              <a:t> </a:t>
            </a:r>
            <a:r>
              <a:rPr lang="es-ES" dirty="0" err="1"/>
              <a:t>Systems</a:t>
            </a:r>
            <a:r>
              <a:rPr lang="es-ES" dirty="0"/>
              <a:t> (SIG). Los Puntos de Interés</a:t>
            </a:r>
          </a:p>
          <a:p>
            <a:r>
              <a:rPr lang="es-ES" dirty="0"/>
              <a:t>(PDI)se enriquecen con información detallada sobre lugares turísticos</a:t>
            </a:r>
          </a:p>
          <a:p>
            <a:r>
              <a:rPr lang="es-ES" dirty="0"/>
              <a:t>mediante inteligencia artificial consultando en lenguaje natural a</a:t>
            </a:r>
          </a:p>
          <a:p>
            <a:r>
              <a:rPr lang="es-ES" dirty="0"/>
              <a:t>Modelos de Lenguaje de Gran Escala (LLM).</a:t>
            </a:r>
          </a:p>
          <a:p>
            <a:r>
              <a:rPr lang="es-ES" dirty="0"/>
              <a:t>Esta aplicación se alinea con el concepto </a:t>
            </a:r>
            <a:r>
              <a:rPr lang="es-ES" dirty="0" err="1"/>
              <a:t>deSmart</a:t>
            </a:r>
            <a:r>
              <a:rPr lang="es-ES" dirty="0"/>
              <a:t> City, promoviendo</a:t>
            </a:r>
          </a:p>
          <a:p>
            <a:r>
              <a:rPr lang="es-ES" dirty="0"/>
              <a:t>activamente los Objetivos de Desarrollo Sostenible (ODS),</a:t>
            </a:r>
          </a:p>
          <a:p>
            <a:r>
              <a:rPr lang="es-ES" dirty="0"/>
              <a:t>con un enfoque particular en elODS11: Ciudades y Comunidades</a:t>
            </a:r>
          </a:p>
          <a:p>
            <a:r>
              <a:rPr lang="es-ES" dirty="0"/>
              <a:t>Sostenibles</a:t>
            </a:r>
          </a:p>
          <a:p>
            <a:r>
              <a:rPr lang="es-ES" dirty="0"/>
              <a:t>Descriptores</a:t>
            </a:r>
          </a:p>
          <a:p>
            <a:r>
              <a:rPr lang="es-ES" dirty="0"/>
              <a:t>Movilidad Sostenible, ODS, LLM, Smart City, </a:t>
            </a:r>
            <a:r>
              <a:rPr lang="es-ES" dirty="0" err="1"/>
              <a:t>Flutter</a:t>
            </a:r>
            <a:r>
              <a:rPr lang="es-ES" dirty="0"/>
              <a:t>.</a:t>
            </a:r>
          </a:p>
        </p:txBody>
      </p:sp>
      <p:sp>
        <p:nvSpPr>
          <p:cNvPr id="4" name="Marcador de número de diapositiva 3">
            <a:extLst>
              <a:ext uri="{FF2B5EF4-FFF2-40B4-BE49-F238E27FC236}">
                <a16:creationId xmlns:a16="http://schemas.microsoft.com/office/drawing/2014/main" id="{CB476F7C-E43E-326B-2FBA-5B2D00496E8D}"/>
              </a:ext>
            </a:extLst>
          </p:cNvPr>
          <p:cNvSpPr>
            <a:spLocks noGrp="1"/>
          </p:cNvSpPr>
          <p:nvPr>
            <p:ph type="sldNum" sz="quarter" idx="5"/>
          </p:nvPr>
        </p:nvSpPr>
        <p:spPr/>
        <p:txBody>
          <a:bodyPr/>
          <a:lstStyle/>
          <a:p>
            <a:fld id="{8EA237C3-020F-4EE4-8AA8-AF32267174DC}" type="slidenum">
              <a:rPr lang="es-ES" smtClean="0"/>
              <a:t>3</a:t>
            </a:fld>
            <a:endParaRPr lang="es-ES"/>
          </a:p>
        </p:txBody>
      </p:sp>
    </p:spTree>
    <p:extLst>
      <p:ext uri="{BB962C8B-B14F-4D97-AF65-F5344CB8AC3E}">
        <p14:creationId xmlns:p14="http://schemas.microsoft.com/office/powerpoint/2010/main" val="35456719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E73722-32E1-7EEF-F08F-5EA10FB3FF85}"/>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39E820F6-80A3-64B6-E5C7-9D153B248347}"/>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4EC3F398-6459-C14A-0694-B9721043CAD5}"/>
              </a:ext>
            </a:extLst>
          </p:cNvPr>
          <p:cNvSpPr>
            <a:spLocks noGrp="1"/>
          </p:cNvSpPr>
          <p:nvPr>
            <p:ph type="body" idx="1"/>
          </p:nvPr>
        </p:nvSpPr>
        <p:spPr/>
        <p:txBody>
          <a:bodyPr/>
          <a:lstStyle/>
          <a:p>
            <a:r>
              <a:rPr lang="es-ES" dirty="0"/>
              <a:t>OBJETIVOS:</a:t>
            </a:r>
          </a:p>
          <a:p>
            <a:r>
              <a:rPr lang="es-ES" dirty="0"/>
              <a:t>Formación en LLM que pueda servir de guía para otras personas que tengan una guía en </a:t>
            </a:r>
            <a:r>
              <a:rPr lang="es-ES" dirty="0" err="1"/>
              <a:t>prompting</a:t>
            </a:r>
            <a:r>
              <a:rPr lang="es-ES" dirty="0"/>
              <a:t> y en herramientas para su aprendizaje.</a:t>
            </a:r>
          </a:p>
          <a:p>
            <a:r>
              <a:rPr lang="es-ES" dirty="0"/>
              <a:t>Aplicación de aspecto lo más profesional posible.</a:t>
            </a:r>
          </a:p>
        </p:txBody>
      </p:sp>
      <p:sp>
        <p:nvSpPr>
          <p:cNvPr id="4" name="Marcador de número de diapositiva 3">
            <a:extLst>
              <a:ext uri="{FF2B5EF4-FFF2-40B4-BE49-F238E27FC236}">
                <a16:creationId xmlns:a16="http://schemas.microsoft.com/office/drawing/2014/main" id="{6238B372-B3C3-7799-5EB1-5242196D9458}"/>
              </a:ext>
            </a:extLst>
          </p:cNvPr>
          <p:cNvSpPr>
            <a:spLocks noGrp="1"/>
          </p:cNvSpPr>
          <p:nvPr>
            <p:ph type="sldNum" sz="quarter" idx="5"/>
          </p:nvPr>
        </p:nvSpPr>
        <p:spPr/>
        <p:txBody>
          <a:bodyPr/>
          <a:lstStyle/>
          <a:p>
            <a:fld id="{8EA237C3-020F-4EE4-8AA8-AF32267174DC}" type="slidenum">
              <a:rPr lang="es-ES" smtClean="0"/>
              <a:t>4</a:t>
            </a:fld>
            <a:endParaRPr lang="es-ES"/>
          </a:p>
        </p:txBody>
      </p:sp>
    </p:spTree>
    <p:extLst>
      <p:ext uri="{BB962C8B-B14F-4D97-AF65-F5344CB8AC3E}">
        <p14:creationId xmlns:p14="http://schemas.microsoft.com/office/powerpoint/2010/main" val="26223279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A4B4C9-BE21-DB32-7910-43BE63D6CA7C}"/>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9F13142A-372C-B368-BF2B-D22BEF603387}"/>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8A1030A1-B076-5E29-AA47-E63AC32B5FA7}"/>
              </a:ext>
            </a:extLst>
          </p:cNvPr>
          <p:cNvSpPr>
            <a:spLocks noGrp="1"/>
          </p:cNvSpPr>
          <p:nvPr>
            <p:ph type="body" idx="1"/>
          </p:nvPr>
        </p:nvSpPr>
        <p:spPr/>
        <p:txBody>
          <a:bodyPr/>
          <a:lstStyle/>
          <a:p>
            <a:r>
              <a:rPr lang="es-ES" dirty="0"/>
              <a:t>OBJETIVOS:</a:t>
            </a:r>
          </a:p>
          <a:p>
            <a:r>
              <a:rPr lang="es-ES" dirty="0"/>
              <a:t>Formación en LLM que pueda servir de guía para otras personas que tengan una guía en </a:t>
            </a:r>
            <a:r>
              <a:rPr lang="es-ES" dirty="0" err="1"/>
              <a:t>prompting</a:t>
            </a:r>
            <a:r>
              <a:rPr lang="es-ES" dirty="0"/>
              <a:t> y en herramientas para su aprendizaje.</a:t>
            </a:r>
          </a:p>
          <a:p>
            <a:r>
              <a:rPr lang="es-ES" dirty="0"/>
              <a:t>Aplicación de aspecto lo más profesional posible.</a:t>
            </a:r>
          </a:p>
        </p:txBody>
      </p:sp>
      <p:sp>
        <p:nvSpPr>
          <p:cNvPr id="4" name="Marcador de número de diapositiva 3">
            <a:extLst>
              <a:ext uri="{FF2B5EF4-FFF2-40B4-BE49-F238E27FC236}">
                <a16:creationId xmlns:a16="http://schemas.microsoft.com/office/drawing/2014/main" id="{3950392C-C1E9-49CB-6DDF-BA73487C2B6E}"/>
              </a:ext>
            </a:extLst>
          </p:cNvPr>
          <p:cNvSpPr>
            <a:spLocks noGrp="1"/>
          </p:cNvSpPr>
          <p:nvPr>
            <p:ph type="sldNum" sz="quarter" idx="5"/>
          </p:nvPr>
        </p:nvSpPr>
        <p:spPr/>
        <p:txBody>
          <a:bodyPr/>
          <a:lstStyle/>
          <a:p>
            <a:fld id="{8EA237C3-020F-4EE4-8AA8-AF32267174DC}" type="slidenum">
              <a:rPr lang="es-ES" smtClean="0"/>
              <a:t>5</a:t>
            </a:fld>
            <a:endParaRPr lang="es-ES"/>
          </a:p>
        </p:txBody>
      </p:sp>
    </p:spTree>
    <p:extLst>
      <p:ext uri="{BB962C8B-B14F-4D97-AF65-F5344CB8AC3E}">
        <p14:creationId xmlns:p14="http://schemas.microsoft.com/office/powerpoint/2010/main" val="7106870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PRESENTACIÓN PARA DEMO</a:t>
            </a:r>
          </a:p>
        </p:txBody>
      </p:sp>
      <p:sp>
        <p:nvSpPr>
          <p:cNvPr id="4" name="Marcador de número de diapositiva 3"/>
          <p:cNvSpPr>
            <a:spLocks noGrp="1"/>
          </p:cNvSpPr>
          <p:nvPr>
            <p:ph type="sldNum" sz="quarter" idx="5"/>
          </p:nvPr>
        </p:nvSpPr>
        <p:spPr/>
        <p:txBody>
          <a:bodyPr/>
          <a:lstStyle/>
          <a:p>
            <a:fld id="{8EA237C3-020F-4EE4-8AA8-AF32267174DC}" type="slidenum">
              <a:rPr lang="es-ES" smtClean="0"/>
              <a:t>6</a:t>
            </a:fld>
            <a:endParaRPr lang="es-ES"/>
          </a:p>
        </p:txBody>
      </p:sp>
    </p:spTree>
    <p:extLst>
      <p:ext uri="{BB962C8B-B14F-4D97-AF65-F5344CB8AC3E}">
        <p14:creationId xmlns:p14="http://schemas.microsoft.com/office/powerpoint/2010/main" val="374055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3195FB8-28F0-541C-C815-692F6A5F8B7E}"/>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p>
        </p:txBody>
      </p:sp>
      <p:sp>
        <p:nvSpPr>
          <p:cNvPr id="3" name="Subtítulo 2">
            <a:extLst>
              <a:ext uri="{FF2B5EF4-FFF2-40B4-BE49-F238E27FC236}">
                <a16:creationId xmlns:a16="http://schemas.microsoft.com/office/drawing/2014/main" id="{EA69C30F-B353-71C7-6DE0-60102445188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p>
        </p:txBody>
      </p:sp>
      <p:sp>
        <p:nvSpPr>
          <p:cNvPr id="4" name="Marcador de fecha 3">
            <a:extLst>
              <a:ext uri="{FF2B5EF4-FFF2-40B4-BE49-F238E27FC236}">
                <a16:creationId xmlns:a16="http://schemas.microsoft.com/office/drawing/2014/main" id="{6DCB6B87-4286-CD82-B8A6-D9E0DF1C0B21}"/>
              </a:ext>
            </a:extLst>
          </p:cNvPr>
          <p:cNvSpPr>
            <a:spLocks noGrp="1"/>
          </p:cNvSpPr>
          <p:nvPr>
            <p:ph type="dt" sz="half" idx="10"/>
          </p:nvPr>
        </p:nvSpPr>
        <p:spPr/>
        <p:txBody>
          <a:bodyPr/>
          <a:lstStyle/>
          <a:p>
            <a:fld id="{E8FC380E-0E1D-4D9D-840B-CB3A906749B8}" type="datetimeFigureOut">
              <a:rPr lang="es-ES" smtClean="0"/>
              <a:t>26/12/2024</a:t>
            </a:fld>
            <a:endParaRPr lang="es-ES"/>
          </a:p>
        </p:txBody>
      </p:sp>
      <p:sp>
        <p:nvSpPr>
          <p:cNvPr id="5" name="Marcador de pie de página 4">
            <a:extLst>
              <a:ext uri="{FF2B5EF4-FFF2-40B4-BE49-F238E27FC236}">
                <a16:creationId xmlns:a16="http://schemas.microsoft.com/office/drawing/2014/main" id="{A067F229-144B-E82F-C037-749B3F07D663}"/>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F542C102-FA52-F790-5E4E-1A5D92F6DAB4}"/>
              </a:ext>
            </a:extLst>
          </p:cNvPr>
          <p:cNvSpPr>
            <a:spLocks noGrp="1"/>
          </p:cNvSpPr>
          <p:nvPr>
            <p:ph type="sldNum" sz="quarter" idx="12"/>
          </p:nvPr>
        </p:nvSpPr>
        <p:spPr/>
        <p:txBody>
          <a:bodyPr/>
          <a:lstStyle/>
          <a:p>
            <a:fld id="{A88015D3-70C5-45A0-8C69-84B0D538B3BE}" type="slidenum">
              <a:rPr lang="es-ES" smtClean="0"/>
              <a:t>‹Nº›</a:t>
            </a:fld>
            <a:endParaRPr lang="es-ES"/>
          </a:p>
        </p:txBody>
      </p:sp>
    </p:spTree>
    <p:extLst>
      <p:ext uri="{BB962C8B-B14F-4D97-AF65-F5344CB8AC3E}">
        <p14:creationId xmlns:p14="http://schemas.microsoft.com/office/powerpoint/2010/main" val="29085858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808F96B-8F9A-EB14-CE90-5DFE59386DC6}"/>
              </a:ext>
            </a:extLst>
          </p:cNvPr>
          <p:cNvSpPr>
            <a:spLocks noGrp="1"/>
          </p:cNvSpPr>
          <p:nvPr>
            <p:ph type="title"/>
          </p:nvPr>
        </p:nvSpPr>
        <p:spPr/>
        <p:txBody>
          <a:bodyPr/>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6976B241-53DA-46BC-8256-66B30B8F1F43}"/>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A549FC1A-E2DF-2BB8-60C4-51741BA9BD42}"/>
              </a:ext>
            </a:extLst>
          </p:cNvPr>
          <p:cNvSpPr>
            <a:spLocks noGrp="1"/>
          </p:cNvSpPr>
          <p:nvPr>
            <p:ph type="dt" sz="half" idx="10"/>
          </p:nvPr>
        </p:nvSpPr>
        <p:spPr/>
        <p:txBody>
          <a:bodyPr/>
          <a:lstStyle/>
          <a:p>
            <a:fld id="{E8FC380E-0E1D-4D9D-840B-CB3A906749B8}" type="datetimeFigureOut">
              <a:rPr lang="es-ES" smtClean="0"/>
              <a:t>26/12/2024</a:t>
            </a:fld>
            <a:endParaRPr lang="es-ES"/>
          </a:p>
        </p:txBody>
      </p:sp>
      <p:sp>
        <p:nvSpPr>
          <p:cNvPr id="5" name="Marcador de pie de página 4">
            <a:extLst>
              <a:ext uri="{FF2B5EF4-FFF2-40B4-BE49-F238E27FC236}">
                <a16:creationId xmlns:a16="http://schemas.microsoft.com/office/drawing/2014/main" id="{C1862636-FEAD-829E-6AC0-4A5E414B5C10}"/>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8A3C611B-97BD-5E72-399D-230B638AE2DF}"/>
              </a:ext>
            </a:extLst>
          </p:cNvPr>
          <p:cNvSpPr>
            <a:spLocks noGrp="1"/>
          </p:cNvSpPr>
          <p:nvPr>
            <p:ph type="sldNum" sz="quarter" idx="12"/>
          </p:nvPr>
        </p:nvSpPr>
        <p:spPr/>
        <p:txBody>
          <a:bodyPr/>
          <a:lstStyle/>
          <a:p>
            <a:fld id="{A88015D3-70C5-45A0-8C69-84B0D538B3BE}" type="slidenum">
              <a:rPr lang="es-ES" smtClean="0"/>
              <a:t>‹Nº›</a:t>
            </a:fld>
            <a:endParaRPr lang="es-ES"/>
          </a:p>
        </p:txBody>
      </p:sp>
    </p:spTree>
    <p:extLst>
      <p:ext uri="{BB962C8B-B14F-4D97-AF65-F5344CB8AC3E}">
        <p14:creationId xmlns:p14="http://schemas.microsoft.com/office/powerpoint/2010/main" val="28071397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1B81D495-20C8-4E30-7381-C85D64956462}"/>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8D2BDAEF-C195-AECF-A1AA-887E390B7B59}"/>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A23C769D-1291-A802-6DBC-1A9A195D1BEF}"/>
              </a:ext>
            </a:extLst>
          </p:cNvPr>
          <p:cNvSpPr>
            <a:spLocks noGrp="1"/>
          </p:cNvSpPr>
          <p:nvPr>
            <p:ph type="dt" sz="half" idx="10"/>
          </p:nvPr>
        </p:nvSpPr>
        <p:spPr/>
        <p:txBody>
          <a:bodyPr/>
          <a:lstStyle/>
          <a:p>
            <a:fld id="{E8FC380E-0E1D-4D9D-840B-CB3A906749B8}" type="datetimeFigureOut">
              <a:rPr lang="es-ES" smtClean="0"/>
              <a:t>26/12/2024</a:t>
            </a:fld>
            <a:endParaRPr lang="es-ES"/>
          </a:p>
        </p:txBody>
      </p:sp>
      <p:sp>
        <p:nvSpPr>
          <p:cNvPr id="5" name="Marcador de pie de página 4">
            <a:extLst>
              <a:ext uri="{FF2B5EF4-FFF2-40B4-BE49-F238E27FC236}">
                <a16:creationId xmlns:a16="http://schemas.microsoft.com/office/drawing/2014/main" id="{88B650A2-D943-F01D-D794-EEFDC5BEC3DA}"/>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DE47F9DD-EFFD-407D-13C3-D71EC4BE9407}"/>
              </a:ext>
            </a:extLst>
          </p:cNvPr>
          <p:cNvSpPr>
            <a:spLocks noGrp="1"/>
          </p:cNvSpPr>
          <p:nvPr>
            <p:ph type="sldNum" sz="quarter" idx="12"/>
          </p:nvPr>
        </p:nvSpPr>
        <p:spPr/>
        <p:txBody>
          <a:bodyPr/>
          <a:lstStyle/>
          <a:p>
            <a:fld id="{A88015D3-70C5-45A0-8C69-84B0D538B3BE}" type="slidenum">
              <a:rPr lang="es-ES" smtClean="0"/>
              <a:t>‹Nº›</a:t>
            </a:fld>
            <a:endParaRPr lang="es-ES"/>
          </a:p>
        </p:txBody>
      </p:sp>
    </p:spTree>
    <p:extLst>
      <p:ext uri="{BB962C8B-B14F-4D97-AF65-F5344CB8AC3E}">
        <p14:creationId xmlns:p14="http://schemas.microsoft.com/office/powerpoint/2010/main" val="37708120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FFAADCF-079F-2F37-5FE6-D0A88D6A227A}"/>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59FAE01A-EC59-F72E-08DB-302B40FE26F8}"/>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90E0ACFB-37C2-8B70-7145-88017F67F78B}"/>
              </a:ext>
            </a:extLst>
          </p:cNvPr>
          <p:cNvSpPr>
            <a:spLocks noGrp="1"/>
          </p:cNvSpPr>
          <p:nvPr>
            <p:ph type="dt" sz="half" idx="10"/>
          </p:nvPr>
        </p:nvSpPr>
        <p:spPr/>
        <p:txBody>
          <a:bodyPr/>
          <a:lstStyle/>
          <a:p>
            <a:fld id="{E8FC380E-0E1D-4D9D-840B-CB3A906749B8}" type="datetimeFigureOut">
              <a:rPr lang="es-ES" smtClean="0"/>
              <a:t>26/12/2024</a:t>
            </a:fld>
            <a:endParaRPr lang="es-ES"/>
          </a:p>
        </p:txBody>
      </p:sp>
      <p:sp>
        <p:nvSpPr>
          <p:cNvPr id="5" name="Marcador de pie de página 4">
            <a:extLst>
              <a:ext uri="{FF2B5EF4-FFF2-40B4-BE49-F238E27FC236}">
                <a16:creationId xmlns:a16="http://schemas.microsoft.com/office/drawing/2014/main" id="{369E6FDF-0ACF-4D0F-C8DD-7B90272EF005}"/>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FF430694-9D92-E21F-DB4D-00FA39B43FDA}"/>
              </a:ext>
            </a:extLst>
          </p:cNvPr>
          <p:cNvSpPr>
            <a:spLocks noGrp="1"/>
          </p:cNvSpPr>
          <p:nvPr>
            <p:ph type="sldNum" sz="quarter" idx="12"/>
          </p:nvPr>
        </p:nvSpPr>
        <p:spPr/>
        <p:txBody>
          <a:bodyPr/>
          <a:lstStyle/>
          <a:p>
            <a:fld id="{A88015D3-70C5-45A0-8C69-84B0D538B3BE}" type="slidenum">
              <a:rPr lang="es-ES" smtClean="0"/>
              <a:t>‹Nº›</a:t>
            </a:fld>
            <a:endParaRPr lang="es-ES"/>
          </a:p>
        </p:txBody>
      </p:sp>
    </p:spTree>
    <p:extLst>
      <p:ext uri="{BB962C8B-B14F-4D97-AF65-F5344CB8AC3E}">
        <p14:creationId xmlns:p14="http://schemas.microsoft.com/office/powerpoint/2010/main" val="24697308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76A3C4A-9074-0F88-E07C-0BBDFBC93B64}"/>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p>
        </p:txBody>
      </p:sp>
      <p:sp>
        <p:nvSpPr>
          <p:cNvPr id="3" name="Marcador de texto 2">
            <a:extLst>
              <a:ext uri="{FF2B5EF4-FFF2-40B4-BE49-F238E27FC236}">
                <a16:creationId xmlns:a16="http://schemas.microsoft.com/office/drawing/2014/main" id="{92305C3B-D532-4180-8B5D-B7E0911AD868}"/>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1A0AC909-06FB-9B8A-2983-D21B7783FB54}"/>
              </a:ext>
            </a:extLst>
          </p:cNvPr>
          <p:cNvSpPr>
            <a:spLocks noGrp="1"/>
          </p:cNvSpPr>
          <p:nvPr>
            <p:ph type="dt" sz="half" idx="10"/>
          </p:nvPr>
        </p:nvSpPr>
        <p:spPr/>
        <p:txBody>
          <a:bodyPr/>
          <a:lstStyle/>
          <a:p>
            <a:fld id="{E8FC380E-0E1D-4D9D-840B-CB3A906749B8}" type="datetimeFigureOut">
              <a:rPr lang="es-ES" smtClean="0"/>
              <a:t>26/12/2024</a:t>
            </a:fld>
            <a:endParaRPr lang="es-ES"/>
          </a:p>
        </p:txBody>
      </p:sp>
      <p:sp>
        <p:nvSpPr>
          <p:cNvPr id="5" name="Marcador de pie de página 4">
            <a:extLst>
              <a:ext uri="{FF2B5EF4-FFF2-40B4-BE49-F238E27FC236}">
                <a16:creationId xmlns:a16="http://schemas.microsoft.com/office/drawing/2014/main" id="{705A9E12-2564-90FB-A4C7-BF3B5E60099E}"/>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FFCEE365-2FF4-9EC9-2CE5-7854E2283A59}"/>
              </a:ext>
            </a:extLst>
          </p:cNvPr>
          <p:cNvSpPr>
            <a:spLocks noGrp="1"/>
          </p:cNvSpPr>
          <p:nvPr>
            <p:ph type="sldNum" sz="quarter" idx="12"/>
          </p:nvPr>
        </p:nvSpPr>
        <p:spPr/>
        <p:txBody>
          <a:bodyPr/>
          <a:lstStyle/>
          <a:p>
            <a:fld id="{A88015D3-70C5-45A0-8C69-84B0D538B3BE}" type="slidenum">
              <a:rPr lang="es-ES" smtClean="0"/>
              <a:t>‹Nº›</a:t>
            </a:fld>
            <a:endParaRPr lang="es-ES"/>
          </a:p>
        </p:txBody>
      </p:sp>
    </p:spTree>
    <p:extLst>
      <p:ext uri="{BB962C8B-B14F-4D97-AF65-F5344CB8AC3E}">
        <p14:creationId xmlns:p14="http://schemas.microsoft.com/office/powerpoint/2010/main" val="38380810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459F489-6B83-59DB-6C06-CC53698DD170}"/>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6D315CD7-8E4E-A1D1-F058-AB01B6299C55}"/>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contenido 3">
            <a:extLst>
              <a:ext uri="{FF2B5EF4-FFF2-40B4-BE49-F238E27FC236}">
                <a16:creationId xmlns:a16="http://schemas.microsoft.com/office/drawing/2014/main" id="{61954EF3-8247-9F89-160B-C1D367D9581C}"/>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fecha 4">
            <a:extLst>
              <a:ext uri="{FF2B5EF4-FFF2-40B4-BE49-F238E27FC236}">
                <a16:creationId xmlns:a16="http://schemas.microsoft.com/office/drawing/2014/main" id="{82315148-A1E8-42F1-0A7B-331B7174FFB2}"/>
              </a:ext>
            </a:extLst>
          </p:cNvPr>
          <p:cNvSpPr>
            <a:spLocks noGrp="1"/>
          </p:cNvSpPr>
          <p:nvPr>
            <p:ph type="dt" sz="half" idx="10"/>
          </p:nvPr>
        </p:nvSpPr>
        <p:spPr/>
        <p:txBody>
          <a:bodyPr/>
          <a:lstStyle/>
          <a:p>
            <a:fld id="{E8FC380E-0E1D-4D9D-840B-CB3A906749B8}" type="datetimeFigureOut">
              <a:rPr lang="es-ES" smtClean="0"/>
              <a:t>26/12/2024</a:t>
            </a:fld>
            <a:endParaRPr lang="es-ES"/>
          </a:p>
        </p:txBody>
      </p:sp>
      <p:sp>
        <p:nvSpPr>
          <p:cNvPr id="6" name="Marcador de pie de página 5">
            <a:extLst>
              <a:ext uri="{FF2B5EF4-FFF2-40B4-BE49-F238E27FC236}">
                <a16:creationId xmlns:a16="http://schemas.microsoft.com/office/drawing/2014/main" id="{24C8CB27-1E26-8CC2-B726-33D8379D3D3E}"/>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B158AC0E-5029-36C7-F68B-3FC42442780C}"/>
              </a:ext>
            </a:extLst>
          </p:cNvPr>
          <p:cNvSpPr>
            <a:spLocks noGrp="1"/>
          </p:cNvSpPr>
          <p:nvPr>
            <p:ph type="sldNum" sz="quarter" idx="12"/>
          </p:nvPr>
        </p:nvSpPr>
        <p:spPr/>
        <p:txBody>
          <a:bodyPr/>
          <a:lstStyle/>
          <a:p>
            <a:fld id="{A88015D3-70C5-45A0-8C69-84B0D538B3BE}" type="slidenum">
              <a:rPr lang="es-ES" smtClean="0"/>
              <a:t>‹Nº›</a:t>
            </a:fld>
            <a:endParaRPr lang="es-ES"/>
          </a:p>
        </p:txBody>
      </p:sp>
    </p:spTree>
    <p:extLst>
      <p:ext uri="{BB962C8B-B14F-4D97-AF65-F5344CB8AC3E}">
        <p14:creationId xmlns:p14="http://schemas.microsoft.com/office/powerpoint/2010/main" val="22310897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FC2D981-479C-7FE8-BCB5-EDE2A4403EC6}"/>
              </a:ext>
            </a:extLst>
          </p:cNvPr>
          <p:cNvSpPr>
            <a:spLocks noGrp="1"/>
          </p:cNvSpPr>
          <p:nvPr>
            <p:ph type="title"/>
          </p:nvPr>
        </p:nvSpPr>
        <p:spPr>
          <a:xfrm>
            <a:off x="839788" y="365125"/>
            <a:ext cx="10515600" cy="1325563"/>
          </a:xfrm>
        </p:spPr>
        <p:txBody>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56F7813F-B526-82F9-FA85-0E28320E997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024FBD0A-66D2-83D5-38AA-1993EF1510C0}"/>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texto 4">
            <a:extLst>
              <a:ext uri="{FF2B5EF4-FFF2-40B4-BE49-F238E27FC236}">
                <a16:creationId xmlns:a16="http://schemas.microsoft.com/office/drawing/2014/main" id="{2BC922C3-320E-5EB4-037C-C24803ED013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43BFE5E0-58D3-288E-878F-9652877F382E}"/>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Marcador de fecha 6">
            <a:extLst>
              <a:ext uri="{FF2B5EF4-FFF2-40B4-BE49-F238E27FC236}">
                <a16:creationId xmlns:a16="http://schemas.microsoft.com/office/drawing/2014/main" id="{3D0153E1-ED82-4DF6-2B1A-A93FE2587697}"/>
              </a:ext>
            </a:extLst>
          </p:cNvPr>
          <p:cNvSpPr>
            <a:spLocks noGrp="1"/>
          </p:cNvSpPr>
          <p:nvPr>
            <p:ph type="dt" sz="half" idx="10"/>
          </p:nvPr>
        </p:nvSpPr>
        <p:spPr/>
        <p:txBody>
          <a:bodyPr/>
          <a:lstStyle/>
          <a:p>
            <a:fld id="{E8FC380E-0E1D-4D9D-840B-CB3A906749B8}" type="datetimeFigureOut">
              <a:rPr lang="es-ES" smtClean="0"/>
              <a:t>26/12/2024</a:t>
            </a:fld>
            <a:endParaRPr lang="es-ES"/>
          </a:p>
        </p:txBody>
      </p:sp>
      <p:sp>
        <p:nvSpPr>
          <p:cNvPr id="8" name="Marcador de pie de página 7">
            <a:extLst>
              <a:ext uri="{FF2B5EF4-FFF2-40B4-BE49-F238E27FC236}">
                <a16:creationId xmlns:a16="http://schemas.microsoft.com/office/drawing/2014/main" id="{95E5C276-4A31-25A6-1DDE-498C1CCBA3A7}"/>
              </a:ext>
            </a:extLst>
          </p:cNvPr>
          <p:cNvSpPr>
            <a:spLocks noGrp="1"/>
          </p:cNvSpPr>
          <p:nvPr>
            <p:ph type="ftr" sz="quarter" idx="11"/>
          </p:nvPr>
        </p:nvSpPr>
        <p:spPr/>
        <p:txBody>
          <a:bodyPr/>
          <a:lstStyle/>
          <a:p>
            <a:endParaRPr lang="es-ES"/>
          </a:p>
        </p:txBody>
      </p:sp>
      <p:sp>
        <p:nvSpPr>
          <p:cNvPr id="9" name="Marcador de número de diapositiva 8">
            <a:extLst>
              <a:ext uri="{FF2B5EF4-FFF2-40B4-BE49-F238E27FC236}">
                <a16:creationId xmlns:a16="http://schemas.microsoft.com/office/drawing/2014/main" id="{6C71555F-CDE2-1C24-8798-F98D61DD5DAF}"/>
              </a:ext>
            </a:extLst>
          </p:cNvPr>
          <p:cNvSpPr>
            <a:spLocks noGrp="1"/>
          </p:cNvSpPr>
          <p:nvPr>
            <p:ph type="sldNum" sz="quarter" idx="12"/>
          </p:nvPr>
        </p:nvSpPr>
        <p:spPr/>
        <p:txBody>
          <a:bodyPr/>
          <a:lstStyle/>
          <a:p>
            <a:fld id="{A88015D3-70C5-45A0-8C69-84B0D538B3BE}" type="slidenum">
              <a:rPr lang="es-ES" smtClean="0"/>
              <a:t>‹Nº›</a:t>
            </a:fld>
            <a:endParaRPr lang="es-ES"/>
          </a:p>
        </p:txBody>
      </p:sp>
    </p:spTree>
    <p:extLst>
      <p:ext uri="{BB962C8B-B14F-4D97-AF65-F5344CB8AC3E}">
        <p14:creationId xmlns:p14="http://schemas.microsoft.com/office/powerpoint/2010/main" val="41886185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48FB677-ED6A-6EC7-FF31-E4DA463DDFA3}"/>
              </a:ext>
            </a:extLst>
          </p:cNvPr>
          <p:cNvSpPr>
            <a:spLocks noGrp="1"/>
          </p:cNvSpPr>
          <p:nvPr>
            <p:ph type="title"/>
          </p:nvPr>
        </p:nvSpPr>
        <p:spPr/>
        <p:txBody>
          <a:bodyPr/>
          <a:lstStyle/>
          <a:p>
            <a:r>
              <a:rPr lang="es-ES"/>
              <a:t>Haga clic para modificar el estilo de título del patrón</a:t>
            </a:r>
          </a:p>
        </p:txBody>
      </p:sp>
      <p:sp>
        <p:nvSpPr>
          <p:cNvPr id="3" name="Marcador de fecha 2">
            <a:extLst>
              <a:ext uri="{FF2B5EF4-FFF2-40B4-BE49-F238E27FC236}">
                <a16:creationId xmlns:a16="http://schemas.microsoft.com/office/drawing/2014/main" id="{7DDF97EE-AE7C-0B58-1912-962BF86EF39C}"/>
              </a:ext>
            </a:extLst>
          </p:cNvPr>
          <p:cNvSpPr>
            <a:spLocks noGrp="1"/>
          </p:cNvSpPr>
          <p:nvPr>
            <p:ph type="dt" sz="half" idx="10"/>
          </p:nvPr>
        </p:nvSpPr>
        <p:spPr/>
        <p:txBody>
          <a:bodyPr/>
          <a:lstStyle/>
          <a:p>
            <a:fld id="{E8FC380E-0E1D-4D9D-840B-CB3A906749B8}" type="datetimeFigureOut">
              <a:rPr lang="es-ES" smtClean="0"/>
              <a:t>26/12/2024</a:t>
            </a:fld>
            <a:endParaRPr lang="es-ES"/>
          </a:p>
        </p:txBody>
      </p:sp>
      <p:sp>
        <p:nvSpPr>
          <p:cNvPr id="4" name="Marcador de pie de página 3">
            <a:extLst>
              <a:ext uri="{FF2B5EF4-FFF2-40B4-BE49-F238E27FC236}">
                <a16:creationId xmlns:a16="http://schemas.microsoft.com/office/drawing/2014/main" id="{2ED19DFB-2B88-45BD-8357-74CAA0A896A6}"/>
              </a:ext>
            </a:extLst>
          </p:cNvPr>
          <p:cNvSpPr>
            <a:spLocks noGrp="1"/>
          </p:cNvSpPr>
          <p:nvPr>
            <p:ph type="ftr" sz="quarter" idx="11"/>
          </p:nvPr>
        </p:nvSpPr>
        <p:spPr/>
        <p:txBody>
          <a:bodyPr/>
          <a:lstStyle/>
          <a:p>
            <a:endParaRPr lang="es-ES"/>
          </a:p>
        </p:txBody>
      </p:sp>
      <p:sp>
        <p:nvSpPr>
          <p:cNvPr id="5" name="Marcador de número de diapositiva 4">
            <a:extLst>
              <a:ext uri="{FF2B5EF4-FFF2-40B4-BE49-F238E27FC236}">
                <a16:creationId xmlns:a16="http://schemas.microsoft.com/office/drawing/2014/main" id="{F01D4906-1E64-5D83-4205-DCE715DCB2DF}"/>
              </a:ext>
            </a:extLst>
          </p:cNvPr>
          <p:cNvSpPr>
            <a:spLocks noGrp="1"/>
          </p:cNvSpPr>
          <p:nvPr>
            <p:ph type="sldNum" sz="quarter" idx="12"/>
          </p:nvPr>
        </p:nvSpPr>
        <p:spPr/>
        <p:txBody>
          <a:bodyPr/>
          <a:lstStyle/>
          <a:p>
            <a:fld id="{A88015D3-70C5-45A0-8C69-84B0D538B3BE}" type="slidenum">
              <a:rPr lang="es-ES" smtClean="0"/>
              <a:t>‹Nº›</a:t>
            </a:fld>
            <a:endParaRPr lang="es-ES"/>
          </a:p>
        </p:txBody>
      </p:sp>
    </p:spTree>
    <p:extLst>
      <p:ext uri="{BB962C8B-B14F-4D97-AF65-F5344CB8AC3E}">
        <p14:creationId xmlns:p14="http://schemas.microsoft.com/office/powerpoint/2010/main" val="2724891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5A343258-B30F-3B85-8F74-55B814E14A74}"/>
              </a:ext>
            </a:extLst>
          </p:cNvPr>
          <p:cNvSpPr>
            <a:spLocks noGrp="1"/>
          </p:cNvSpPr>
          <p:nvPr>
            <p:ph type="dt" sz="half" idx="10"/>
          </p:nvPr>
        </p:nvSpPr>
        <p:spPr/>
        <p:txBody>
          <a:bodyPr/>
          <a:lstStyle/>
          <a:p>
            <a:fld id="{E8FC380E-0E1D-4D9D-840B-CB3A906749B8}" type="datetimeFigureOut">
              <a:rPr lang="es-ES" smtClean="0"/>
              <a:t>26/12/2024</a:t>
            </a:fld>
            <a:endParaRPr lang="es-ES"/>
          </a:p>
        </p:txBody>
      </p:sp>
      <p:sp>
        <p:nvSpPr>
          <p:cNvPr id="3" name="Marcador de pie de página 2">
            <a:extLst>
              <a:ext uri="{FF2B5EF4-FFF2-40B4-BE49-F238E27FC236}">
                <a16:creationId xmlns:a16="http://schemas.microsoft.com/office/drawing/2014/main" id="{E0950F3F-D2FE-94B9-8260-1B4E4D8126E3}"/>
              </a:ext>
            </a:extLst>
          </p:cNvPr>
          <p:cNvSpPr>
            <a:spLocks noGrp="1"/>
          </p:cNvSpPr>
          <p:nvPr>
            <p:ph type="ftr" sz="quarter" idx="11"/>
          </p:nvPr>
        </p:nvSpPr>
        <p:spPr/>
        <p:txBody>
          <a:bodyPr/>
          <a:lstStyle/>
          <a:p>
            <a:endParaRPr lang="es-ES"/>
          </a:p>
        </p:txBody>
      </p:sp>
      <p:sp>
        <p:nvSpPr>
          <p:cNvPr id="4" name="Marcador de número de diapositiva 3">
            <a:extLst>
              <a:ext uri="{FF2B5EF4-FFF2-40B4-BE49-F238E27FC236}">
                <a16:creationId xmlns:a16="http://schemas.microsoft.com/office/drawing/2014/main" id="{5D2B7E9E-DC10-F1E0-C7B4-BA1ED9C9FAB1}"/>
              </a:ext>
            </a:extLst>
          </p:cNvPr>
          <p:cNvSpPr>
            <a:spLocks noGrp="1"/>
          </p:cNvSpPr>
          <p:nvPr>
            <p:ph type="sldNum" sz="quarter" idx="12"/>
          </p:nvPr>
        </p:nvSpPr>
        <p:spPr/>
        <p:txBody>
          <a:bodyPr/>
          <a:lstStyle/>
          <a:p>
            <a:fld id="{A88015D3-70C5-45A0-8C69-84B0D538B3BE}" type="slidenum">
              <a:rPr lang="es-ES" smtClean="0"/>
              <a:t>‹Nº›</a:t>
            </a:fld>
            <a:endParaRPr lang="es-ES"/>
          </a:p>
        </p:txBody>
      </p:sp>
    </p:spTree>
    <p:extLst>
      <p:ext uri="{BB962C8B-B14F-4D97-AF65-F5344CB8AC3E}">
        <p14:creationId xmlns:p14="http://schemas.microsoft.com/office/powerpoint/2010/main" val="38688478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2F615EE-017F-7BD3-DB21-75D13F949815}"/>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EEB0C1EF-5FF9-4748-2B27-749711823A7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texto 3">
            <a:extLst>
              <a:ext uri="{FF2B5EF4-FFF2-40B4-BE49-F238E27FC236}">
                <a16:creationId xmlns:a16="http://schemas.microsoft.com/office/drawing/2014/main" id="{A2E061E6-018C-222E-0811-6BC359C1747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8976D8A6-0565-2339-4A9E-85BDB73C4860}"/>
              </a:ext>
            </a:extLst>
          </p:cNvPr>
          <p:cNvSpPr>
            <a:spLocks noGrp="1"/>
          </p:cNvSpPr>
          <p:nvPr>
            <p:ph type="dt" sz="half" idx="10"/>
          </p:nvPr>
        </p:nvSpPr>
        <p:spPr/>
        <p:txBody>
          <a:bodyPr/>
          <a:lstStyle/>
          <a:p>
            <a:fld id="{E8FC380E-0E1D-4D9D-840B-CB3A906749B8}" type="datetimeFigureOut">
              <a:rPr lang="es-ES" smtClean="0"/>
              <a:t>26/12/2024</a:t>
            </a:fld>
            <a:endParaRPr lang="es-ES"/>
          </a:p>
        </p:txBody>
      </p:sp>
      <p:sp>
        <p:nvSpPr>
          <p:cNvPr id="6" name="Marcador de pie de página 5">
            <a:extLst>
              <a:ext uri="{FF2B5EF4-FFF2-40B4-BE49-F238E27FC236}">
                <a16:creationId xmlns:a16="http://schemas.microsoft.com/office/drawing/2014/main" id="{F9BA1B2C-30D6-B569-A667-CC4A27C8E97E}"/>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1572186F-BC93-DAD6-B3CD-6CD6A4E99DD7}"/>
              </a:ext>
            </a:extLst>
          </p:cNvPr>
          <p:cNvSpPr>
            <a:spLocks noGrp="1"/>
          </p:cNvSpPr>
          <p:nvPr>
            <p:ph type="sldNum" sz="quarter" idx="12"/>
          </p:nvPr>
        </p:nvSpPr>
        <p:spPr/>
        <p:txBody>
          <a:bodyPr/>
          <a:lstStyle/>
          <a:p>
            <a:fld id="{A88015D3-70C5-45A0-8C69-84B0D538B3BE}" type="slidenum">
              <a:rPr lang="es-ES" smtClean="0"/>
              <a:t>‹Nº›</a:t>
            </a:fld>
            <a:endParaRPr lang="es-ES"/>
          </a:p>
        </p:txBody>
      </p:sp>
    </p:spTree>
    <p:extLst>
      <p:ext uri="{BB962C8B-B14F-4D97-AF65-F5344CB8AC3E}">
        <p14:creationId xmlns:p14="http://schemas.microsoft.com/office/powerpoint/2010/main" val="20123119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885E908-02D0-C972-C992-9945A721E51D}"/>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posición de imagen 2">
            <a:extLst>
              <a:ext uri="{FF2B5EF4-FFF2-40B4-BE49-F238E27FC236}">
                <a16:creationId xmlns:a16="http://schemas.microsoft.com/office/drawing/2014/main" id="{58565E94-A93B-DADE-64BA-91F9474695B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Marcador de texto 3">
            <a:extLst>
              <a:ext uri="{FF2B5EF4-FFF2-40B4-BE49-F238E27FC236}">
                <a16:creationId xmlns:a16="http://schemas.microsoft.com/office/drawing/2014/main" id="{39E200B3-8F19-642B-5E64-09FDC3B063A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7CCA19AB-B4FA-9349-EC1C-22E33425CE6D}"/>
              </a:ext>
            </a:extLst>
          </p:cNvPr>
          <p:cNvSpPr>
            <a:spLocks noGrp="1"/>
          </p:cNvSpPr>
          <p:nvPr>
            <p:ph type="dt" sz="half" idx="10"/>
          </p:nvPr>
        </p:nvSpPr>
        <p:spPr/>
        <p:txBody>
          <a:bodyPr/>
          <a:lstStyle/>
          <a:p>
            <a:fld id="{E8FC380E-0E1D-4D9D-840B-CB3A906749B8}" type="datetimeFigureOut">
              <a:rPr lang="es-ES" smtClean="0"/>
              <a:t>26/12/2024</a:t>
            </a:fld>
            <a:endParaRPr lang="es-ES"/>
          </a:p>
        </p:txBody>
      </p:sp>
      <p:sp>
        <p:nvSpPr>
          <p:cNvPr id="6" name="Marcador de pie de página 5">
            <a:extLst>
              <a:ext uri="{FF2B5EF4-FFF2-40B4-BE49-F238E27FC236}">
                <a16:creationId xmlns:a16="http://schemas.microsoft.com/office/drawing/2014/main" id="{4226F781-B308-2A09-9456-326F529E86F5}"/>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7C70D2B1-E1FB-7740-F16E-7E6F776BED43}"/>
              </a:ext>
            </a:extLst>
          </p:cNvPr>
          <p:cNvSpPr>
            <a:spLocks noGrp="1"/>
          </p:cNvSpPr>
          <p:nvPr>
            <p:ph type="sldNum" sz="quarter" idx="12"/>
          </p:nvPr>
        </p:nvSpPr>
        <p:spPr/>
        <p:txBody>
          <a:bodyPr/>
          <a:lstStyle/>
          <a:p>
            <a:fld id="{A88015D3-70C5-45A0-8C69-84B0D538B3BE}" type="slidenum">
              <a:rPr lang="es-ES" smtClean="0"/>
              <a:t>‹Nº›</a:t>
            </a:fld>
            <a:endParaRPr lang="es-ES"/>
          </a:p>
        </p:txBody>
      </p:sp>
    </p:spTree>
    <p:extLst>
      <p:ext uri="{BB962C8B-B14F-4D97-AF65-F5344CB8AC3E}">
        <p14:creationId xmlns:p14="http://schemas.microsoft.com/office/powerpoint/2010/main" val="37472710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A4E86383-738C-A648-1BE0-AD8F065F1DB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2E1A8A8B-CAE3-1C76-1F50-CFDBDDF9C22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9C56A21C-0AA6-B0CC-3B72-4373049C7E2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E8FC380E-0E1D-4D9D-840B-CB3A906749B8}" type="datetimeFigureOut">
              <a:rPr lang="es-ES" smtClean="0"/>
              <a:t>26/12/2024</a:t>
            </a:fld>
            <a:endParaRPr lang="es-ES"/>
          </a:p>
        </p:txBody>
      </p:sp>
      <p:sp>
        <p:nvSpPr>
          <p:cNvPr id="5" name="Marcador de pie de página 4">
            <a:extLst>
              <a:ext uri="{FF2B5EF4-FFF2-40B4-BE49-F238E27FC236}">
                <a16:creationId xmlns:a16="http://schemas.microsoft.com/office/drawing/2014/main" id="{7B9C37E9-828B-3712-15BA-F2FF752B4C8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s-ES"/>
          </a:p>
        </p:txBody>
      </p:sp>
      <p:sp>
        <p:nvSpPr>
          <p:cNvPr id="6" name="Marcador de número de diapositiva 5">
            <a:extLst>
              <a:ext uri="{FF2B5EF4-FFF2-40B4-BE49-F238E27FC236}">
                <a16:creationId xmlns:a16="http://schemas.microsoft.com/office/drawing/2014/main" id="{9632C71B-ADF6-F82F-1E3A-5EF211FA20D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A88015D3-70C5-45A0-8C69-84B0D538B3BE}" type="slidenum">
              <a:rPr lang="es-ES" smtClean="0"/>
              <a:t>‹Nº›</a:t>
            </a:fld>
            <a:endParaRPr lang="es-ES"/>
          </a:p>
        </p:txBody>
      </p:sp>
    </p:spTree>
    <p:extLst>
      <p:ext uri="{BB962C8B-B14F-4D97-AF65-F5344CB8AC3E}">
        <p14:creationId xmlns:p14="http://schemas.microsoft.com/office/powerpoint/2010/main" val="2015608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18/10/relationships/comments" Target="../comments/modernComment_100_2D02A963.xml"/><Relationship Id="rId7"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jpe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1.png"/><Relationship Id="rId7"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1.png"/><Relationship Id="rId7" Type="http://schemas.openxmlformats.org/officeDocument/2006/relationships/diagramQuickStyle" Target="../diagrams/quickStyle1.xml"/><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2.png"/><Relationship Id="rId9" Type="http://schemas.microsoft.com/office/2007/relationships/diagramDrawing" Target="../diagrams/drawing1.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C6E819E-C038-4B51-C566-604472154230}"/>
              </a:ext>
            </a:extLst>
          </p:cNvPr>
          <p:cNvSpPr>
            <a:spLocks noGrp="1"/>
          </p:cNvSpPr>
          <p:nvPr>
            <p:ph type="ctrTitle"/>
          </p:nvPr>
        </p:nvSpPr>
        <p:spPr>
          <a:xfrm>
            <a:off x="265554" y="753031"/>
            <a:ext cx="7754496" cy="2228294"/>
          </a:xfrm>
        </p:spPr>
        <p:txBody>
          <a:bodyPr/>
          <a:lstStyle/>
          <a:p>
            <a:r>
              <a:rPr lang="es-ES" dirty="0">
                <a:solidFill>
                  <a:srgbClr val="00AA68"/>
                </a:solidFill>
                <a:latin typeface="Broadway" panose="04040905080B02020502" pitchFamily="82" charset="0"/>
              </a:rPr>
              <a:t>ECO CITY TOURS</a:t>
            </a:r>
          </a:p>
        </p:txBody>
      </p:sp>
      <p:sp>
        <p:nvSpPr>
          <p:cNvPr id="3" name="Subtítulo 2">
            <a:extLst>
              <a:ext uri="{FF2B5EF4-FFF2-40B4-BE49-F238E27FC236}">
                <a16:creationId xmlns:a16="http://schemas.microsoft.com/office/drawing/2014/main" id="{3B55356D-08D8-C276-CF3E-862E5D5B4F11}"/>
              </a:ext>
            </a:extLst>
          </p:cNvPr>
          <p:cNvSpPr>
            <a:spLocks noGrp="1"/>
          </p:cNvSpPr>
          <p:nvPr>
            <p:ph type="subTitle" idx="1"/>
          </p:nvPr>
        </p:nvSpPr>
        <p:spPr>
          <a:xfrm>
            <a:off x="0" y="3136438"/>
            <a:ext cx="8195741" cy="1179512"/>
          </a:xfrm>
        </p:spPr>
        <p:txBody>
          <a:bodyPr>
            <a:normAutofit fontScale="92500" lnSpcReduction="10000"/>
          </a:bodyPr>
          <a:lstStyle/>
          <a:p>
            <a:r>
              <a:rPr lang="es-ES" dirty="0">
                <a:latin typeface="Montserrat SemiBold" panose="00000700000000000000" pitchFamily="2" charset="0"/>
              </a:rPr>
              <a:t>TRABAJO FIN DE GRADO</a:t>
            </a:r>
          </a:p>
          <a:p>
            <a:r>
              <a:rPr lang="es-ES" dirty="0">
                <a:latin typeface="Montserrat SemiBold" panose="00000700000000000000" pitchFamily="2" charset="0"/>
              </a:rPr>
              <a:t>INGENIERÍA INFORMÁTICA</a:t>
            </a:r>
          </a:p>
          <a:p>
            <a:r>
              <a:rPr lang="es-ES" dirty="0">
                <a:latin typeface="Montserrat SemiBold" panose="00000700000000000000" pitchFamily="2" charset="0"/>
              </a:rPr>
              <a:t>Enero 2025</a:t>
            </a:r>
          </a:p>
        </p:txBody>
      </p:sp>
      <p:pic>
        <p:nvPicPr>
          <p:cNvPr id="5" name="Imagen 4" descr="Imagen que contiene edificio&#10;&#10;Descripción generada automáticamente">
            <a:extLst>
              <a:ext uri="{FF2B5EF4-FFF2-40B4-BE49-F238E27FC236}">
                <a16:creationId xmlns:a16="http://schemas.microsoft.com/office/drawing/2014/main" id="{C8FEF2C9-97FC-9E89-3DC0-1A2CF8A7CC8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5554" y="4963717"/>
            <a:ext cx="2049022" cy="1645112"/>
          </a:xfrm>
          <a:prstGeom prst="rect">
            <a:avLst/>
          </a:prstGeom>
        </p:spPr>
      </p:pic>
      <p:sp>
        <p:nvSpPr>
          <p:cNvPr id="6" name="CuadroTexto 5">
            <a:extLst>
              <a:ext uri="{FF2B5EF4-FFF2-40B4-BE49-F238E27FC236}">
                <a16:creationId xmlns:a16="http://schemas.microsoft.com/office/drawing/2014/main" id="{E1A56BEC-6C2E-E9CD-9E75-A45B41061110}"/>
              </a:ext>
            </a:extLst>
          </p:cNvPr>
          <p:cNvSpPr txBox="1"/>
          <p:nvPr/>
        </p:nvSpPr>
        <p:spPr>
          <a:xfrm>
            <a:off x="5230368" y="6048424"/>
            <a:ext cx="2826258" cy="369332"/>
          </a:xfrm>
          <a:prstGeom prst="rect">
            <a:avLst/>
          </a:prstGeom>
          <a:noFill/>
        </p:spPr>
        <p:txBody>
          <a:bodyPr wrap="square" rtlCol="0">
            <a:spAutoFit/>
          </a:bodyPr>
          <a:lstStyle/>
          <a:p>
            <a:pPr algn="r"/>
            <a:r>
              <a:rPr lang="es-ES" dirty="0">
                <a:latin typeface="Open Sans" panose="020B0606030504020204" pitchFamily="34" charset="0"/>
                <a:ea typeface="Open Sans" panose="020B0606030504020204" pitchFamily="34" charset="0"/>
                <a:cs typeface="Open Sans" panose="020B0606030504020204" pitchFamily="34" charset="0"/>
              </a:rPr>
              <a:t>Fernando Pisot Serrano</a:t>
            </a:r>
          </a:p>
        </p:txBody>
      </p:sp>
      <p:pic>
        <p:nvPicPr>
          <p:cNvPr id="8" name="Imagen 7" descr="Logotipo&#10;&#10;Descripción generada automáticamente">
            <a:extLst>
              <a:ext uri="{FF2B5EF4-FFF2-40B4-BE49-F238E27FC236}">
                <a16:creationId xmlns:a16="http://schemas.microsoft.com/office/drawing/2014/main" id="{83309624-88CC-A470-7312-7EA6F1FC76A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402" y="-125483"/>
            <a:ext cx="1808548" cy="2403618"/>
          </a:xfrm>
          <a:prstGeom prst="rect">
            <a:avLst/>
          </a:prstGeom>
        </p:spPr>
      </p:pic>
      <p:pic>
        <p:nvPicPr>
          <p:cNvPr id="10" name="Imagen 9" descr="Imagen de la pantalla de un video juego&#10;&#10;Descripción generada automáticamente con confianza baja">
            <a:extLst>
              <a:ext uri="{FF2B5EF4-FFF2-40B4-BE49-F238E27FC236}">
                <a16:creationId xmlns:a16="http://schemas.microsoft.com/office/drawing/2014/main" id="{40B98F5E-354F-D5CE-7D91-54E5962A179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273143" y="0"/>
            <a:ext cx="3918857" cy="6858000"/>
          </a:xfrm>
          <a:prstGeom prst="rect">
            <a:avLst/>
          </a:prstGeom>
        </p:spPr>
      </p:pic>
      <p:pic>
        <p:nvPicPr>
          <p:cNvPr id="14" name="Imagen 13" descr="Mano sosteniendo un celular en la mano&#10;&#10;Descripción generada automáticamente">
            <a:extLst>
              <a:ext uri="{FF2B5EF4-FFF2-40B4-BE49-F238E27FC236}">
                <a16:creationId xmlns:a16="http://schemas.microsoft.com/office/drawing/2014/main" id="{36BCDCF3-7E09-162A-11B2-D5A259ED84E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267182" y="4315950"/>
            <a:ext cx="2049022" cy="2730440"/>
          </a:xfrm>
          <a:prstGeom prst="rect">
            <a:avLst/>
          </a:prstGeom>
        </p:spPr>
      </p:pic>
    </p:spTree>
    <p:extLst>
      <p:ext uri="{BB962C8B-B14F-4D97-AF65-F5344CB8AC3E}">
        <p14:creationId xmlns:p14="http://schemas.microsoft.com/office/powerpoint/2010/main" val="755149155"/>
      </p:ext>
    </p:extLst>
  </p:cSld>
  <p:clrMapOvr>
    <a:masterClrMapping/>
  </p:clrMapOvr>
  <p:extLst>
    <p:ext uri="{6950BFC3-D8DA-4A85-94F7-54DA5524770B}">
      <p188:commentRel xmlns:p188="http://schemas.microsoft.com/office/powerpoint/2018/8/main" r:id="rId3"/>
    </p:ext>
  </p:extLs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787F68-DDD6-8B8D-3E2F-1266488708FA}"/>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2FEFD1DB-3480-50B8-678D-DEE79067267E}"/>
              </a:ext>
            </a:extLst>
          </p:cNvPr>
          <p:cNvSpPr>
            <a:spLocks noGrp="1"/>
          </p:cNvSpPr>
          <p:nvPr>
            <p:ph type="ctrTitle"/>
          </p:nvPr>
        </p:nvSpPr>
        <p:spPr>
          <a:xfrm>
            <a:off x="1885950" y="249171"/>
            <a:ext cx="7754496" cy="957837"/>
          </a:xfrm>
        </p:spPr>
        <p:txBody>
          <a:bodyPr/>
          <a:lstStyle/>
          <a:p>
            <a:r>
              <a:rPr lang="es-ES" dirty="0">
                <a:solidFill>
                  <a:srgbClr val="00AA68"/>
                </a:solidFill>
                <a:latin typeface="Broadway" panose="04040905080B02020502" pitchFamily="82" charset="0"/>
              </a:rPr>
              <a:t>ECO CITY TOURS</a:t>
            </a:r>
          </a:p>
        </p:txBody>
      </p:sp>
      <p:sp>
        <p:nvSpPr>
          <p:cNvPr id="3" name="Subtítulo 2">
            <a:extLst>
              <a:ext uri="{FF2B5EF4-FFF2-40B4-BE49-F238E27FC236}">
                <a16:creationId xmlns:a16="http://schemas.microsoft.com/office/drawing/2014/main" id="{32D52922-8A45-78B4-0DC7-EA9927FE8DB4}"/>
              </a:ext>
            </a:extLst>
          </p:cNvPr>
          <p:cNvSpPr>
            <a:spLocks noGrp="1"/>
          </p:cNvSpPr>
          <p:nvPr>
            <p:ph type="subTitle" idx="1"/>
          </p:nvPr>
        </p:nvSpPr>
        <p:spPr>
          <a:xfrm>
            <a:off x="6161182" y="5786273"/>
            <a:ext cx="3479264" cy="915613"/>
          </a:xfrm>
        </p:spPr>
        <p:txBody>
          <a:bodyPr>
            <a:normAutofit fontScale="70000" lnSpcReduction="20000"/>
          </a:bodyPr>
          <a:lstStyle/>
          <a:p>
            <a:r>
              <a:rPr lang="es-ES" dirty="0">
                <a:latin typeface="Montserrat SemiBold" panose="00000700000000000000" pitchFamily="2" charset="0"/>
              </a:rPr>
              <a:t>TRABAJO FIN DE GRADO</a:t>
            </a:r>
          </a:p>
          <a:p>
            <a:r>
              <a:rPr lang="es-ES" dirty="0">
                <a:latin typeface="Montserrat SemiBold" panose="00000700000000000000" pitchFamily="2" charset="0"/>
              </a:rPr>
              <a:t>INGENIERÍA INFORMÁTICA</a:t>
            </a:r>
          </a:p>
          <a:p>
            <a:r>
              <a:rPr lang="es-ES" dirty="0">
                <a:latin typeface="Montserrat SemiBold" panose="00000700000000000000" pitchFamily="2" charset="0"/>
              </a:rPr>
              <a:t>2024-2025</a:t>
            </a:r>
          </a:p>
        </p:txBody>
      </p:sp>
      <p:pic>
        <p:nvPicPr>
          <p:cNvPr id="5" name="Imagen 4" descr="Imagen que contiene edificio&#10;&#10;Descripción generada automáticamente">
            <a:extLst>
              <a:ext uri="{FF2B5EF4-FFF2-40B4-BE49-F238E27FC236}">
                <a16:creationId xmlns:a16="http://schemas.microsoft.com/office/drawing/2014/main" id="{D5D80963-C8BA-1708-022F-3B0296FC73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5554" y="4963717"/>
            <a:ext cx="2049022" cy="1645112"/>
          </a:xfrm>
          <a:prstGeom prst="rect">
            <a:avLst/>
          </a:prstGeom>
        </p:spPr>
      </p:pic>
      <p:pic>
        <p:nvPicPr>
          <p:cNvPr id="8" name="Imagen 7" descr="Logotipo&#10;&#10;Descripción generada automáticamente">
            <a:extLst>
              <a:ext uri="{FF2B5EF4-FFF2-40B4-BE49-F238E27FC236}">
                <a16:creationId xmlns:a16="http://schemas.microsoft.com/office/drawing/2014/main" id="{A8F16E25-14F4-D21F-E9D8-61A549C9D5E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402" y="-125483"/>
            <a:ext cx="1808548" cy="2403618"/>
          </a:xfrm>
          <a:prstGeom prst="rect">
            <a:avLst/>
          </a:prstGeom>
        </p:spPr>
      </p:pic>
      <p:sp>
        <p:nvSpPr>
          <p:cNvPr id="4" name="Elipse 3">
            <a:extLst>
              <a:ext uri="{FF2B5EF4-FFF2-40B4-BE49-F238E27FC236}">
                <a16:creationId xmlns:a16="http://schemas.microsoft.com/office/drawing/2014/main" id="{A7CAE77F-78E6-B2CE-875E-979454894EEF}"/>
              </a:ext>
            </a:extLst>
          </p:cNvPr>
          <p:cNvSpPr/>
          <p:nvPr/>
        </p:nvSpPr>
        <p:spPr>
          <a:xfrm>
            <a:off x="9884664" y="4315950"/>
            <a:ext cx="2177038" cy="2468898"/>
          </a:xfrm>
          <a:prstGeom prst="ellipse">
            <a:avLst/>
          </a:prstGeom>
          <a:solidFill>
            <a:srgbClr val="00AA6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descr="Gentrificación y turismo - Emoturismo">
            <a:extLst>
              <a:ext uri="{FF2B5EF4-FFF2-40B4-BE49-F238E27FC236}">
                <a16:creationId xmlns:a16="http://schemas.microsoft.com/office/drawing/2014/main" id="{D06E01D0-376B-789C-83A5-3653E300E7C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63198" y="1141025"/>
            <a:ext cx="1808548" cy="2845203"/>
          </a:xfrm>
          <a:prstGeom prst="rect">
            <a:avLst/>
          </a:prstGeom>
          <a:noFill/>
          <a:extLst>
            <a:ext uri="{909E8E84-426E-40DD-AFC4-6F175D3DCCD1}">
              <a14:hiddenFill xmlns:a14="http://schemas.microsoft.com/office/drawing/2010/main">
                <a:solidFill>
                  <a:srgbClr val="FFFFFF"/>
                </a:solidFill>
              </a14:hiddenFill>
            </a:ext>
          </a:extLst>
        </p:spPr>
      </p:pic>
      <p:pic>
        <p:nvPicPr>
          <p:cNvPr id="9" name="Imagen 8">
            <a:extLst>
              <a:ext uri="{FF2B5EF4-FFF2-40B4-BE49-F238E27FC236}">
                <a16:creationId xmlns:a16="http://schemas.microsoft.com/office/drawing/2014/main" id="{4AC0B32D-6B8C-147C-8471-773E0C2F0FCB}"/>
              </a:ext>
            </a:extLst>
          </p:cNvPr>
          <p:cNvPicPr>
            <a:picLocks noChangeAspect="1"/>
          </p:cNvPicPr>
          <p:nvPr/>
        </p:nvPicPr>
        <p:blipFill>
          <a:blip r:embed="rId6"/>
          <a:stretch>
            <a:fillRect/>
          </a:stretch>
        </p:blipFill>
        <p:spPr>
          <a:xfrm>
            <a:off x="5637362" y="4175393"/>
            <a:ext cx="4003084" cy="2682607"/>
          </a:xfrm>
          <a:prstGeom prst="rect">
            <a:avLst/>
          </a:prstGeom>
        </p:spPr>
      </p:pic>
      <p:pic>
        <p:nvPicPr>
          <p:cNvPr id="7" name="Imagen 6">
            <a:extLst>
              <a:ext uri="{FF2B5EF4-FFF2-40B4-BE49-F238E27FC236}">
                <a16:creationId xmlns:a16="http://schemas.microsoft.com/office/drawing/2014/main" id="{733D205D-C313-B987-6AA9-4A99862CF7F2}"/>
              </a:ext>
            </a:extLst>
          </p:cNvPr>
          <p:cNvPicPr>
            <a:picLocks noChangeAspect="1"/>
          </p:cNvPicPr>
          <p:nvPr/>
        </p:nvPicPr>
        <p:blipFill>
          <a:blip r:embed="rId7"/>
          <a:stretch>
            <a:fillRect/>
          </a:stretch>
        </p:blipFill>
        <p:spPr>
          <a:xfrm>
            <a:off x="7764740" y="1063839"/>
            <a:ext cx="4296962" cy="3034876"/>
          </a:xfrm>
          <a:prstGeom prst="rect">
            <a:avLst/>
          </a:prstGeom>
        </p:spPr>
      </p:pic>
    </p:spTree>
    <p:extLst>
      <p:ext uri="{BB962C8B-B14F-4D97-AF65-F5344CB8AC3E}">
        <p14:creationId xmlns:p14="http://schemas.microsoft.com/office/powerpoint/2010/main" val="5847222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320053-CAED-3AEF-F0BA-75BCF825BBD4}"/>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4CC0DA5B-4A22-8F17-053B-7FBA0BDC7DBA}"/>
              </a:ext>
            </a:extLst>
          </p:cNvPr>
          <p:cNvSpPr>
            <a:spLocks noGrp="1"/>
          </p:cNvSpPr>
          <p:nvPr>
            <p:ph type="ctrTitle"/>
          </p:nvPr>
        </p:nvSpPr>
        <p:spPr>
          <a:xfrm>
            <a:off x="1885950" y="249171"/>
            <a:ext cx="7754496" cy="957837"/>
          </a:xfrm>
        </p:spPr>
        <p:txBody>
          <a:bodyPr/>
          <a:lstStyle/>
          <a:p>
            <a:r>
              <a:rPr lang="es-ES" dirty="0">
                <a:solidFill>
                  <a:srgbClr val="00AA68"/>
                </a:solidFill>
                <a:latin typeface="Broadway" panose="04040905080B02020502" pitchFamily="82" charset="0"/>
              </a:rPr>
              <a:t>ECO CITY TOURS</a:t>
            </a:r>
          </a:p>
        </p:txBody>
      </p:sp>
      <p:sp>
        <p:nvSpPr>
          <p:cNvPr id="3" name="Subtítulo 2">
            <a:extLst>
              <a:ext uri="{FF2B5EF4-FFF2-40B4-BE49-F238E27FC236}">
                <a16:creationId xmlns:a16="http://schemas.microsoft.com/office/drawing/2014/main" id="{E0AE6EA0-5266-AFDF-2F3A-DAC271887B8F}"/>
              </a:ext>
            </a:extLst>
          </p:cNvPr>
          <p:cNvSpPr>
            <a:spLocks noGrp="1"/>
          </p:cNvSpPr>
          <p:nvPr>
            <p:ph type="subTitle" idx="1"/>
          </p:nvPr>
        </p:nvSpPr>
        <p:spPr>
          <a:xfrm>
            <a:off x="6161182" y="5786273"/>
            <a:ext cx="3479264" cy="915613"/>
          </a:xfrm>
        </p:spPr>
        <p:txBody>
          <a:bodyPr>
            <a:normAutofit fontScale="70000" lnSpcReduction="20000"/>
          </a:bodyPr>
          <a:lstStyle/>
          <a:p>
            <a:r>
              <a:rPr lang="es-ES" dirty="0">
                <a:latin typeface="Montserrat SemiBold" panose="00000700000000000000" pitchFamily="2" charset="0"/>
              </a:rPr>
              <a:t>TRABAJO FIN DE GRADO</a:t>
            </a:r>
          </a:p>
          <a:p>
            <a:r>
              <a:rPr lang="es-ES" dirty="0">
                <a:latin typeface="Montserrat SemiBold" panose="00000700000000000000" pitchFamily="2" charset="0"/>
              </a:rPr>
              <a:t>INGENIERÍA INFORMÁTICA</a:t>
            </a:r>
          </a:p>
          <a:p>
            <a:r>
              <a:rPr lang="es-ES" dirty="0">
                <a:latin typeface="Montserrat SemiBold" panose="00000700000000000000" pitchFamily="2" charset="0"/>
              </a:rPr>
              <a:t>2024-2025</a:t>
            </a:r>
          </a:p>
        </p:txBody>
      </p:sp>
      <p:pic>
        <p:nvPicPr>
          <p:cNvPr id="5" name="Imagen 4" descr="Imagen que contiene edificio&#10;&#10;Descripción generada automáticamente">
            <a:extLst>
              <a:ext uri="{FF2B5EF4-FFF2-40B4-BE49-F238E27FC236}">
                <a16:creationId xmlns:a16="http://schemas.microsoft.com/office/drawing/2014/main" id="{3B27DB24-BA48-4337-DDFD-08ACE870FF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5554" y="4963717"/>
            <a:ext cx="2049022" cy="1645112"/>
          </a:xfrm>
          <a:prstGeom prst="rect">
            <a:avLst/>
          </a:prstGeom>
        </p:spPr>
      </p:pic>
      <p:pic>
        <p:nvPicPr>
          <p:cNvPr id="8" name="Imagen 7" descr="Logotipo&#10;&#10;Descripción generada automáticamente">
            <a:extLst>
              <a:ext uri="{FF2B5EF4-FFF2-40B4-BE49-F238E27FC236}">
                <a16:creationId xmlns:a16="http://schemas.microsoft.com/office/drawing/2014/main" id="{882B5E5F-DD81-A7B6-83AC-0409E89304C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402" y="-125483"/>
            <a:ext cx="1808548" cy="2403618"/>
          </a:xfrm>
          <a:prstGeom prst="rect">
            <a:avLst/>
          </a:prstGeom>
        </p:spPr>
      </p:pic>
      <p:sp>
        <p:nvSpPr>
          <p:cNvPr id="4" name="Elipse 3">
            <a:extLst>
              <a:ext uri="{FF2B5EF4-FFF2-40B4-BE49-F238E27FC236}">
                <a16:creationId xmlns:a16="http://schemas.microsoft.com/office/drawing/2014/main" id="{130F58E5-8836-DACA-70B8-E9E9BE4AD167}"/>
              </a:ext>
            </a:extLst>
          </p:cNvPr>
          <p:cNvSpPr/>
          <p:nvPr/>
        </p:nvSpPr>
        <p:spPr>
          <a:xfrm>
            <a:off x="9884664" y="4315950"/>
            <a:ext cx="2177038" cy="2468898"/>
          </a:xfrm>
          <a:prstGeom prst="ellipse">
            <a:avLst/>
          </a:prstGeom>
          <a:solidFill>
            <a:srgbClr val="00AA6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1" name="Imagen 20" descr="Mano sosteniendo un celular en la mano&#10;&#10;Descripción generada automáticamente">
            <a:extLst>
              <a:ext uri="{FF2B5EF4-FFF2-40B4-BE49-F238E27FC236}">
                <a16:creationId xmlns:a16="http://schemas.microsoft.com/office/drawing/2014/main" id="{81106421-59E5-71BF-A07D-7E0C339B446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14070" y="1207008"/>
            <a:ext cx="3747112" cy="4996149"/>
          </a:xfrm>
          <a:prstGeom prst="rect">
            <a:avLst/>
          </a:prstGeom>
        </p:spPr>
      </p:pic>
      <p:pic>
        <p:nvPicPr>
          <p:cNvPr id="1028" name="Picture 4">
            <a:extLst>
              <a:ext uri="{FF2B5EF4-FFF2-40B4-BE49-F238E27FC236}">
                <a16:creationId xmlns:a16="http://schemas.microsoft.com/office/drawing/2014/main" id="{D058B34E-60DE-83EC-FE41-338BC02AA7A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82044" y="1252408"/>
            <a:ext cx="3103084" cy="88607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Doble camino Royalty-free Stock Vector Images and Clip Art">
            <a:extLst>
              <a:ext uri="{FF2B5EF4-FFF2-40B4-BE49-F238E27FC236}">
                <a16:creationId xmlns:a16="http://schemas.microsoft.com/office/drawing/2014/main" id="{F53ABD87-0FFC-230F-7547-E9347DC8DE9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983652" y="2429038"/>
            <a:ext cx="1196783" cy="1196783"/>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Gemini-Logo - Recursos Inteligencia Artificial">
            <a:extLst>
              <a:ext uri="{FF2B5EF4-FFF2-40B4-BE49-F238E27FC236}">
                <a16:creationId xmlns:a16="http://schemas.microsoft.com/office/drawing/2014/main" id="{DCAB59B8-764C-343F-DCFE-9EDF3364450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133586" y="2271742"/>
            <a:ext cx="2214562" cy="12456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33570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651860-B7C3-AE1B-2A20-C831D072334E}"/>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F2DE4685-78A3-62B9-08B1-4EF8B95757F7}"/>
              </a:ext>
            </a:extLst>
          </p:cNvPr>
          <p:cNvSpPr>
            <a:spLocks noGrp="1"/>
          </p:cNvSpPr>
          <p:nvPr>
            <p:ph type="ctrTitle"/>
          </p:nvPr>
        </p:nvSpPr>
        <p:spPr>
          <a:xfrm>
            <a:off x="1885950" y="249171"/>
            <a:ext cx="7754496" cy="957837"/>
          </a:xfrm>
        </p:spPr>
        <p:txBody>
          <a:bodyPr/>
          <a:lstStyle/>
          <a:p>
            <a:r>
              <a:rPr lang="es-ES" dirty="0">
                <a:solidFill>
                  <a:srgbClr val="00AA68"/>
                </a:solidFill>
                <a:latin typeface="Broadway" panose="04040905080B02020502" pitchFamily="82" charset="0"/>
              </a:rPr>
              <a:t>ECO CITY TOURS</a:t>
            </a:r>
          </a:p>
        </p:txBody>
      </p:sp>
      <p:sp>
        <p:nvSpPr>
          <p:cNvPr id="3" name="Subtítulo 2">
            <a:extLst>
              <a:ext uri="{FF2B5EF4-FFF2-40B4-BE49-F238E27FC236}">
                <a16:creationId xmlns:a16="http://schemas.microsoft.com/office/drawing/2014/main" id="{8567B2E2-416F-004F-29DC-2E45293E1B4B}"/>
              </a:ext>
            </a:extLst>
          </p:cNvPr>
          <p:cNvSpPr>
            <a:spLocks noGrp="1"/>
          </p:cNvSpPr>
          <p:nvPr>
            <p:ph type="subTitle" idx="1"/>
          </p:nvPr>
        </p:nvSpPr>
        <p:spPr>
          <a:xfrm>
            <a:off x="6161182" y="5786273"/>
            <a:ext cx="3479264" cy="915613"/>
          </a:xfrm>
        </p:spPr>
        <p:txBody>
          <a:bodyPr>
            <a:normAutofit fontScale="70000" lnSpcReduction="20000"/>
          </a:bodyPr>
          <a:lstStyle/>
          <a:p>
            <a:r>
              <a:rPr lang="es-ES" dirty="0">
                <a:latin typeface="Montserrat SemiBold" panose="00000700000000000000" pitchFamily="2" charset="0"/>
              </a:rPr>
              <a:t>TRABAJO FIN DE GRADO</a:t>
            </a:r>
          </a:p>
          <a:p>
            <a:r>
              <a:rPr lang="es-ES" dirty="0">
                <a:latin typeface="Montserrat SemiBold" panose="00000700000000000000" pitchFamily="2" charset="0"/>
              </a:rPr>
              <a:t>INGENIERÍA INFORMÁTICA</a:t>
            </a:r>
          </a:p>
          <a:p>
            <a:r>
              <a:rPr lang="es-ES" dirty="0">
                <a:latin typeface="Montserrat SemiBold" panose="00000700000000000000" pitchFamily="2" charset="0"/>
              </a:rPr>
              <a:t>2024-2025</a:t>
            </a:r>
          </a:p>
        </p:txBody>
      </p:sp>
      <p:pic>
        <p:nvPicPr>
          <p:cNvPr id="5" name="Imagen 4" descr="Imagen que contiene edificio&#10;&#10;Descripción generada automáticamente">
            <a:extLst>
              <a:ext uri="{FF2B5EF4-FFF2-40B4-BE49-F238E27FC236}">
                <a16:creationId xmlns:a16="http://schemas.microsoft.com/office/drawing/2014/main" id="{A38C8668-D016-3B05-44AE-BF622A1E89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5554" y="4963717"/>
            <a:ext cx="2049022" cy="1645112"/>
          </a:xfrm>
          <a:prstGeom prst="rect">
            <a:avLst/>
          </a:prstGeom>
        </p:spPr>
      </p:pic>
      <p:pic>
        <p:nvPicPr>
          <p:cNvPr id="8" name="Imagen 7" descr="Logotipo&#10;&#10;Descripción generada automáticamente">
            <a:extLst>
              <a:ext uri="{FF2B5EF4-FFF2-40B4-BE49-F238E27FC236}">
                <a16:creationId xmlns:a16="http://schemas.microsoft.com/office/drawing/2014/main" id="{434D15D6-A309-198B-0316-FCBDA6C3467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402" y="-125483"/>
            <a:ext cx="1808548" cy="2403618"/>
          </a:xfrm>
          <a:prstGeom prst="rect">
            <a:avLst/>
          </a:prstGeom>
        </p:spPr>
      </p:pic>
      <p:sp>
        <p:nvSpPr>
          <p:cNvPr id="4" name="Elipse 3">
            <a:extLst>
              <a:ext uri="{FF2B5EF4-FFF2-40B4-BE49-F238E27FC236}">
                <a16:creationId xmlns:a16="http://schemas.microsoft.com/office/drawing/2014/main" id="{605C6023-EF8F-0408-6799-98E95E2AF86E}"/>
              </a:ext>
            </a:extLst>
          </p:cNvPr>
          <p:cNvSpPr/>
          <p:nvPr/>
        </p:nvSpPr>
        <p:spPr>
          <a:xfrm>
            <a:off x="9884664" y="4315950"/>
            <a:ext cx="2177038" cy="2468898"/>
          </a:xfrm>
          <a:prstGeom prst="ellipse">
            <a:avLst/>
          </a:prstGeom>
          <a:solidFill>
            <a:srgbClr val="00AA6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ítulo 1">
            <a:extLst>
              <a:ext uri="{FF2B5EF4-FFF2-40B4-BE49-F238E27FC236}">
                <a16:creationId xmlns:a16="http://schemas.microsoft.com/office/drawing/2014/main" id="{12431BD0-0AA1-06A7-6AE2-9134051D55DA}"/>
              </a:ext>
            </a:extLst>
          </p:cNvPr>
          <p:cNvSpPr txBox="1">
            <a:spLocks/>
          </p:cNvSpPr>
          <p:nvPr/>
        </p:nvSpPr>
        <p:spPr>
          <a:xfrm>
            <a:off x="2005299" y="1102744"/>
            <a:ext cx="6918364" cy="79154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s-ES" sz="4800" dirty="0">
                <a:solidFill>
                  <a:srgbClr val="00AA68"/>
                </a:solidFill>
                <a:latin typeface="Broadway" panose="04040905080B02020502" pitchFamily="82" charset="0"/>
              </a:rPr>
              <a:t>Objetivos</a:t>
            </a:r>
          </a:p>
        </p:txBody>
      </p:sp>
      <p:graphicFrame>
        <p:nvGraphicFramePr>
          <p:cNvPr id="9" name="Diagrama 8">
            <a:extLst>
              <a:ext uri="{FF2B5EF4-FFF2-40B4-BE49-F238E27FC236}">
                <a16:creationId xmlns:a16="http://schemas.microsoft.com/office/drawing/2014/main" id="{C7330FC9-4670-F6F9-768B-2CF7B4AD1AA5}"/>
              </a:ext>
            </a:extLst>
          </p:cNvPr>
          <p:cNvGraphicFramePr/>
          <p:nvPr>
            <p:extLst>
              <p:ext uri="{D42A27DB-BD31-4B8C-83A1-F6EECF244321}">
                <p14:modId xmlns:p14="http://schemas.microsoft.com/office/powerpoint/2010/main" val="897970422"/>
              </p:ext>
            </p:extLst>
          </p:nvPr>
        </p:nvGraphicFramePr>
        <p:xfrm>
          <a:off x="2005299" y="2148289"/>
          <a:ext cx="7635148" cy="3502704"/>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12423620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29BA36-04BC-D691-C028-C83EDAE41825}"/>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C7876311-8438-E9D8-B919-2B69B4A363F7}"/>
              </a:ext>
            </a:extLst>
          </p:cNvPr>
          <p:cNvSpPr>
            <a:spLocks noGrp="1"/>
          </p:cNvSpPr>
          <p:nvPr>
            <p:ph type="ctrTitle"/>
          </p:nvPr>
        </p:nvSpPr>
        <p:spPr>
          <a:xfrm>
            <a:off x="1885950" y="249171"/>
            <a:ext cx="7754496" cy="957837"/>
          </a:xfrm>
        </p:spPr>
        <p:txBody>
          <a:bodyPr/>
          <a:lstStyle/>
          <a:p>
            <a:r>
              <a:rPr lang="es-ES" dirty="0">
                <a:solidFill>
                  <a:srgbClr val="00AA68"/>
                </a:solidFill>
                <a:latin typeface="Broadway" panose="04040905080B02020502" pitchFamily="82" charset="0"/>
              </a:rPr>
              <a:t>ECO CITY TOURS</a:t>
            </a:r>
          </a:p>
        </p:txBody>
      </p:sp>
      <p:sp>
        <p:nvSpPr>
          <p:cNvPr id="3" name="Subtítulo 2">
            <a:extLst>
              <a:ext uri="{FF2B5EF4-FFF2-40B4-BE49-F238E27FC236}">
                <a16:creationId xmlns:a16="http://schemas.microsoft.com/office/drawing/2014/main" id="{BD5BAADC-AFF8-B055-8564-BC271F5996BB}"/>
              </a:ext>
            </a:extLst>
          </p:cNvPr>
          <p:cNvSpPr>
            <a:spLocks noGrp="1"/>
          </p:cNvSpPr>
          <p:nvPr>
            <p:ph type="subTitle" idx="1"/>
          </p:nvPr>
        </p:nvSpPr>
        <p:spPr>
          <a:xfrm>
            <a:off x="6161182" y="5786273"/>
            <a:ext cx="3479264" cy="915613"/>
          </a:xfrm>
        </p:spPr>
        <p:txBody>
          <a:bodyPr>
            <a:normAutofit fontScale="70000" lnSpcReduction="20000"/>
          </a:bodyPr>
          <a:lstStyle/>
          <a:p>
            <a:r>
              <a:rPr lang="es-ES" dirty="0">
                <a:latin typeface="Montserrat SemiBold" panose="00000700000000000000" pitchFamily="2" charset="0"/>
              </a:rPr>
              <a:t>TRABAJO FIN DE GRADO</a:t>
            </a:r>
          </a:p>
          <a:p>
            <a:r>
              <a:rPr lang="es-ES" dirty="0">
                <a:latin typeface="Montserrat SemiBold" panose="00000700000000000000" pitchFamily="2" charset="0"/>
              </a:rPr>
              <a:t>INGENIERÍA INFORMÁTICA</a:t>
            </a:r>
          </a:p>
          <a:p>
            <a:r>
              <a:rPr lang="es-ES" dirty="0">
                <a:latin typeface="Montserrat SemiBold" panose="00000700000000000000" pitchFamily="2" charset="0"/>
              </a:rPr>
              <a:t>2024-2025</a:t>
            </a:r>
          </a:p>
        </p:txBody>
      </p:sp>
      <p:pic>
        <p:nvPicPr>
          <p:cNvPr id="5" name="Imagen 4" descr="Imagen que contiene edificio&#10;&#10;Descripción generada automáticamente">
            <a:extLst>
              <a:ext uri="{FF2B5EF4-FFF2-40B4-BE49-F238E27FC236}">
                <a16:creationId xmlns:a16="http://schemas.microsoft.com/office/drawing/2014/main" id="{883D5E58-92B0-877C-E117-2B26024E23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5554" y="4963717"/>
            <a:ext cx="2049022" cy="1645112"/>
          </a:xfrm>
          <a:prstGeom prst="rect">
            <a:avLst/>
          </a:prstGeom>
        </p:spPr>
      </p:pic>
      <p:pic>
        <p:nvPicPr>
          <p:cNvPr id="8" name="Imagen 7" descr="Logotipo&#10;&#10;Descripción generada automáticamente">
            <a:extLst>
              <a:ext uri="{FF2B5EF4-FFF2-40B4-BE49-F238E27FC236}">
                <a16:creationId xmlns:a16="http://schemas.microsoft.com/office/drawing/2014/main" id="{A06B8D79-A5BA-BC27-6E87-3962614341A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53789" y="4454382"/>
            <a:ext cx="1808548" cy="2403618"/>
          </a:xfrm>
          <a:prstGeom prst="rect">
            <a:avLst/>
          </a:prstGeom>
        </p:spPr>
      </p:pic>
      <p:sp>
        <p:nvSpPr>
          <p:cNvPr id="4" name="Elipse 3">
            <a:extLst>
              <a:ext uri="{FF2B5EF4-FFF2-40B4-BE49-F238E27FC236}">
                <a16:creationId xmlns:a16="http://schemas.microsoft.com/office/drawing/2014/main" id="{791566C3-EAA0-AD5B-DB33-F3E229CBF883}"/>
              </a:ext>
            </a:extLst>
          </p:cNvPr>
          <p:cNvSpPr/>
          <p:nvPr/>
        </p:nvSpPr>
        <p:spPr>
          <a:xfrm>
            <a:off x="9884664" y="4315950"/>
            <a:ext cx="2177038" cy="2468898"/>
          </a:xfrm>
          <a:prstGeom prst="ellipse">
            <a:avLst/>
          </a:prstGeom>
          <a:solidFill>
            <a:srgbClr val="00AA6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ítulo 1">
            <a:extLst>
              <a:ext uri="{FF2B5EF4-FFF2-40B4-BE49-F238E27FC236}">
                <a16:creationId xmlns:a16="http://schemas.microsoft.com/office/drawing/2014/main" id="{C4CD9298-6B4E-16AE-5915-60D59F7E529E}"/>
              </a:ext>
            </a:extLst>
          </p:cNvPr>
          <p:cNvSpPr txBox="1">
            <a:spLocks/>
          </p:cNvSpPr>
          <p:nvPr/>
        </p:nvSpPr>
        <p:spPr>
          <a:xfrm>
            <a:off x="2005299" y="1102744"/>
            <a:ext cx="6918364" cy="79154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s-ES" sz="4800" dirty="0">
                <a:solidFill>
                  <a:srgbClr val="00AA68"/>
                </a:solidFill>
                <a:latin typeface="Broadway" panose="04040905080B02020502" pitchFamily="82" charset="0"/>
              </a:rPr>
              <a:t>Agradecimientos</a:t>
            </a:r>
          </a:p>
        </p:txBody>
      </p:sp>
      <p:sp>
        <p:nvSpPr>
          <p:cNvPr id="6" name="CuadroTexto 5">
            <a:extLst>
              <a:ext uri="{FF2B5EF4-FFF2-40B4-BE49-F238E27FC236}">
                <a16:creationId xmlns:a16="http://schemas.microsoft.com/office/drawing/2014/main" id="{EEF51DAE-5EA5-E22A-524B-545FD7F261C0}"/>
              </a:ext>
            </a:extLst>
          </p:cNvPr>
          <p:cNvSpPr txBox="1"/>
          <p:nvPr/>
        </p:nvSpPr>
        <p:spPr>
          <a:xfrm>
            <a:off x="1068636" y="2170323"/>
            <a:ext cx="8387402" cy="2585323"/>
          </a:xfrm>
          <a:prstGeom prst="rect">
            <a:avLst/>
          </a:prstGeom>
          <a:noFill/>
        </p:spPr>
        <p:txBody>
          <a:bodyPr wrap="square" rtlCol="0">
            <a:spAutoFit/>
          </a:bodyPr>
          <a:lstStyle/>
          <a:p>
            <a:r>
              <a:rPr lang="es-ES" dirty="0"/>
              <a:t>Especialmente en este TFG: Carlos López </a:t>
            </a:r>
            <a:r>
              <a:rPr lang="es-ES" dirty="0" err="1"/>
              <a:t>Nozal</a:t>
            </a:r>
            <a:r>
              <a:rPr lang="es-ES" dirty="0"/>
              <a:t>, David Miguel, </a:t>
            </a:r>
            <a:r>
              <a:rPr lang="es-ES" dirty="0" err="1"/>
              <a:t>Jose</a:t>
            </a:r>
            <a:r>
              <a:rPr lang="es-ES" dirty="0"/>
              <a:t> y Manu</a:t>
            </a:r>
          </a:p>
          <a:p>
            <a:endParaRPr lang="es-ES" dirty="0"/>
          </a:p>
          <a:p>
            <a:r>
              <a:rPr lang="es-ES" dirty="0"/>
              <a:t>En la ingeniería: Nuria, Paco, </a:t>
            </a:r>
            <a:r>
              <a:rPr lang="es-ES" dirty="0" err="1"/>
              <a:t>Merce</a:t>
            </a:r>
            <a:r>
              <a:rPr lang="es-ES" dirty="0"/>
              <a:t>, Francisco Lozano, José Antonio,</a:t>
            </a:r>
          </a:p>
          <a:p>
            <a:r>
              <a:rPr lang="es-ES" dirty="0"/>
              <a:t> </a:t>
            </a:r>
          </a:p>
          <a:p>
            <a:r>
              <a:rPr lang="es-ES" dirty="0"/>
              <a:t>A todos los compañeros que hice en esta nueva aventura, gracias por la ayuda y el apoyo: Víctor, JL, Estíbalitz, a los hermanos Arroyo, Ángel, Andrea, Stefano, Juanjo, Luis, Ahmad, Rafa, Álvaro, Saad…</a:t>
            </a:r>
          </a:p>
          <a:p>
            <a:endParaRPr lang="es-ES" dirty="0"/>
          </a:p>
          <a:p>
            <a:r>
              <a:rPr lang="es-ES" dirty="0"/>
              <a:t>Y sobre todo gracias y perdón a Iván Pisot Manso</a:t>
            </a:r>
          </a:p>
        </p:txBody>
      </p:sp>
    </p:spTree>
    <p:extLst>
      <p:ext uri="{BB962C8B-B14F-4D97-AF65-F5344CB8AC3E}">
        <p14:creationId xmlns:p14="http://schemas.microsoft.com/office/powerpoint/2010/main" val="19212488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AA68"/>
        </a:solidFill>
        <a:effectLst/>
      </p:bgPr>
    </p:bg>
    <p:spTree>
      <p:nvGrpSpPr>
        <p:cNvPr id="1" name=""/>
        <p:cNvGrpSpPr/>
        <p:nvPr/>
      </p:nvGrpSpPr>
      <p:grpSpPr>
        <a:xfrm>
          <a:off x="0" y="0"/>
          <a:ext cx="0" cy="0"/>
          <a:chOff x="0" y="0"/>
          <a:chExt cx="0" cy="0"/>
        </a:xfrm>
      </p:grpSpPr>
      <p:sp>
        <p:nvSpPr>
          <p:cNvPr id="15" name="Rectángulo 14" hidden="1">
            <a:extLst>
              <a:ext uri="{FF2B5EF4-FFF2-40B4-BE49-F238E27FC236}">
                <a16:creationId xmlns:a16="http://schemas.microsoft.com/office/drawing/2014/main" id="{E3C8BD97-9EAB-4AE1-AFEF-96DE0CC54C2B}"/>
              </a:ext>
            </a:extLst>
          </p:cNvPr>
          <p:cNvSpPr/>
          <p:nvPr/>
        </p:nvSpPr>
        <p:spPr>
          <a:xfrm>
            <a:off x="4278086" y="0"/>
            <a:ext cx="3537857"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Imagen 9" descr="Imagen de la pantalla de un video juego&#10;&#10;Descripción generada automáticamente con confianza baja">
            <a:extLst>
              <a:ext uri="{FF2B5EF4-FFF2-40B4-BE49-F238E27FC236}">
                <a16:creationId xmlns:a16="http://schemas.microsoft.com/office/drawing/2014/main" id="{40B98F5E-354F-D5CE-7D91-54E5962A17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54067" y="-10886"/>
            <a:ext cx="3925078" cy="6868886"/>
          </a:xfrm>
          <a:prstGeom prst="rect">
            <a:avLst/>
          </a:prstGeom>
        </p:spPr>
      </p:pic>
      <p:pic>
        <p:nvPicPr>
          <p:cNvPr id="9" name="Imagen 8" descr="Imagen de la pantalla de un video juego&#10;&#10;Descripción generada automáticamente con confianza baja">
            <a:extLst>
              <a:ext uri="{FF2B5EF4-FFF2-40B4-BE49-F238E27FC236}">
                <a16:creationId xmlns:a16="http://schemas.microsoft.com/office/drawing/2014/main" id="{0DC4EA11-E521-4B01-B0BC-363E10CB67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0461" y="-10886"/>
            <a:ext cx="3918857" cy="6858000"/>
          </a:xfrm>
          <a:prstGeom prst="rect">
            <a:avLst/>
          </a:prstGeom>
        </p:spPr>
      </p:pic>
      <p:sp>
        <p:nvSpPr>
          <p:cNvPr id="3" name="Subtítulo 2">
            <a:extLst>
              <a:ext uri="{FF2B5EF4-FFF2-40B4-BE49-F238E27FC236}">
                <a16:creationId xmlns:a16="http://schemas.microsoft.com/office/drawing/2014/main" id="{3B55356D-08D8-C276-CF3E-862E5D5B4F11}"/>
              </a:ext>
            </a:extLst>
          </p:cNvPr>
          <p:cNvSpPr>
            <a:spLocks noGrp="1"/>
          </p:cNvSpPr>
          <p:nvPr>
            <p:ph type="subTitle" idx="1"/>
          </p:nvPr>
        </p:nvSpPr>
        <p:spPr>
          <a:xfrm>
            <a:off x="644087" y="5440371"/>
            <a:ext cx="3251601" cy="1266583"/>
          </a:xfrm>
        </p:spPr>
        <p:style>
          <a:lnRef idx="2">
            <a:schemeClr val="accent6"/>
          </a:lnRef>
          <a:fillRef idx="1">
            <a:schemeClr val="lt1"/>
          </a:fillRef>
          <a:effectRef idx="0">
            <a:schemeClr val="accent6"/>
          </a:effectRef>
          <a:fontRef idx="minor">
            <a:schemeClr val="dk1"/>
          </a:fontRef>
        </p:style>
        <p:txBody>
          <a:bodyPr anchor="ctr">
            <a:normAutofit fontScale="70000" lnSpcReduction="20000"/>
          </a:bodyPr>
          <a:lstStyle/>
          <a:p>
            <a:r>
              <a:rPr lang="es-ES" dirty="0">
                <a:latin typeface="Montserrat SemiBold" panose="00000700000000000000" pitchFamily="2" charset="0"/>
              </a:rPr>
              <a:t>TRABAJO FIN DE GRADO</a:t>
            </a:r>
          </a:p>
          <a:p>
            <a:r>
              <a:rPr lang="es-ES" dirty="0">
                <a:latin typeface="Montserrat SemiBold" panose="00000700000000000000" pitchFamily="2" charset="0"/>
              </a:rPr>
              <a:t>INGENIERÍA INFORMÁTICA</a:t>
            </a:r>
          </a:p>
          <a:p>
            <a:r>
              <a:rPr lang="es-ES" dirty="0">
                <a:latin typeface="Montserrat SemiBold" panose="00000700000000000000" pitchFamily="2" charset="0"/>
              </a:rPr>
              <a:t>Enero 2025</a:t>
            </a:r>
          </a:p>
        </p:txBody>
      </p:sp>
      <p:sp>
        <p:nvSpPr>
          <p:cNvPr id="6" name="CuadroTexto 5">
            <a:extLst>
              <a:ext uri="{FF2B5EF4-FFF2-40B4-BE49-F238E27FC236}">
                <a16:creationId xmlns:a16="http://schemas.microsoft.com/office/drawing/2014/main" id="{E1A56BEC-6C2E-E9CD-9E75-A45B41061110}"/>
              </a:ext>
            </a:extLst>
          </p:cNvPr>
          <p:cNvSpPr txBox="1"/>
          <p:nvPr/>
        </p:nvSpPr>
        <p:spPr>
          <a:xfrm>
            <a:off x="8193755" y="1784372"/>
            <a:ext cx="3445702" cy="757130"/>
          </a:xfrm>
          <a:prstGeom prst="rect">
            <a:avLst/>
          </a:prstGeom>
        </p:spPr>
        <p:style>
          <a:lnRef idx="2">
            <a:schemeClr val="accent6"/>
          </a:lnRef>
          <a:fillRef idx="1">
            <a:schemeClr val="lt1"/>
          </a:fillRef>
          <a:effectRef idx="0">
            <a:schemeClr val="accent6"/>
          </a:effectRef>
          <a:fontRef idx="minor">
            <a:schemeClr val="dk1"/>
          </a:fontRef>
        </p:style>
        <p:txBody>
          <a:bodyPr vert="horz" lIns="91440" tIns="45720" rIns="91440" bIns="45720" rtlCol="0" anchor="ctr">
            <a:normAutofit/>
          </a:bodyPr>
          <a:lstStyle>
            <a:lvl1pPr indent="0" algn="ctr">
              <a:lnSpc>
                <a:spcPct val="90000"/>
              </a:lnSpc>
              <a:spcBef>
                <a:spcPts val="1000"/>
              </a:spcBef>
              <a:buFont typeface="Arial" panose="020B0604020202020204" pitchFamily="34" charset="0"/>
              <a:buNone/>
              <a:defRPr sz="2400">
                <a:solidFill>
                  <a:schemeClr val="dk1"/>
                </a:solidFill>
                <a:latin typeface="Montserrat SemiBold" panose="00000700000000000000" pitchFamily="2" charset="0"/>
              </a:defRPr>
            </a:lvl1pPr>
            <a:lvl2pPr indent="0" algn="ctr">
              <a:lnSpc>
                <a:spcPct val="90000"/>
              </a:lnSpc>
              <a:spcBef>
                <a:spcPts val="500"/>
              </a:spcBef>
              <a:buFont typeface="Arial" panose="020B0604020202020204" pitchFamily="34" charset="0"/>
              <a:buNone/>
              <a:defRPr sz="2000">
                <a:solidFill>
                  <a:schemeClr val="dk1"/>
                </a:solidFill>
              </a:defRPr>
            </a:lvl2pPr>
            <a:lvl3pPr indent="0" algn="ctr">
              <a:lnSpc>
                <a:spcPct val="90000"/>
              </a:lnSpc>
              <a:spcBef>
                <a:spcPts val="500"/>
              </a:spcBef>
              <a:buFont typeface="Arial" panose="020B0604020202020204" pitchFamily="34" charset="0"/>
              <a:buNone/>
              <a:defRPr>
                <a:solidFill>
                  <a:schemeClr val="dk1"/>
                </a:solidFill>
              </a:defRPr>
            </a:lvl3pPr>
            <a:lvl4pPr indent="0" algn="ctr">
              <a:lnSpc>
                <a:spcPct val="90000"/>
              </a:lnSpc>
              <a:spcBef>
                <a:spcPts val="500"/>
              </a:spcBef>
              <a:buFont typeface="Arial" panose="020B0604020202020204" pitchFamily="34" charset="0"/>
              <a:buNone/>
              <a:defRPr sz="1600">
                <a:solidFill>
                  <a:schemeClr val="dk1"/>
                </a:solidFill>
              </a:defRPr>
            </a:lvl4pPr>
            <a:lvl5pPr indent="0" algn="ctr">
              <a:lnSpc>
                <a:spcPct val="90000"/>
              </a:lnSpc>
              <a:spcBef>
                <a:spcPts val="500"/>
              </a:spcBef>
              <a:buFont typeface="Arial" panose="020B0604020202020204" pitchFamily="34" charset="0"/>
              <a:buNone/>
              <a:defRPr sz="1600">
                <a:solidFill>
                  <a:schemeClr val="dk1"/>
                </a:solidFill>
              </a:defRPr>
            </a:lvl5pPr>
            <a:lvl6pPr indent="0" algn="ctr">
              <a:lnSpc>
                <a:spcPct val="90000"/>
              </a:lnSpc>
              <a:spcBef>
                <a:spcPts val="500"/>
              </a:spcBef>
              <a:buFont typeface="Arial" panose="020B0604020202020204" pitchFamily="34" charset="0"/>
              <a:buNone/>
              <a:defRPr sz="1600">
                <a:solidFill>
                  <a:schemeClr val="dk1"/>
                </a:solidFill>
              </a:defRPr>
            </a:lvl6pPr>
            <a:lvl7pPr indent="0" algn="ctr">
              <a:lnSpc>
                <a:spcPct val="90000"/>
              </a:lnSpc>
              <a:spcBef>
                <a:spcPts val="500"/>
              </a:spcBef>
              <a:buFont typeface="Arial" panose="020B0604020202020204" pitchFamily="34" charset="0"/>
              <a:buNone/>
              <a:defRPr sz="1600">
                <a:solidFill>
                  <a:schemeClr val="dk1"/>
                </a:solidFill>
              </a:defRPr>
            </a:lvl7pPr>
            <a:lvl8pPr indent="0" algn="ctr">
              <a:lnSpc>
                <a:spcPct val="90000"/>
              </a:lnSpc>
              <a:spcBef>
                <a:spcPts val="500"/>
              </a:spcBef>
              <a:buFont typeface="Arial" panose="020B0604020202020204" pitchFamily="34" charset="0"/>
              <a:buNone/>
              <a:defRPr sz="1600">
                <a:solidFill>
                  <a:schemeClr val="dk1"/>
                </a:solidFill>
              </a:defRPr>
            </a:lvl8pPr>
            <a:lvl9pPr indent="0" algn="ctr">
              <a:lnSpc>
                <a:spcPct val="90000"/>
              </a:lnSpc>
              <a:spcBef>
                <a:spcPts val="500"/>
              </a:spcBef>
              <a:buFont typeface="Arial" panose="020B0604020202020204" pitchFamily="34" charset="0"/>
              <a:buNone/>
              <a:defRPr sz="1600">
                <a:solidFill>
                  <a:schemeClr val="dk1"/>
                </a:solidFill>
              </a:defRPr>
            </a:lvl9pPr>
          </a:lstStyle>
          <a:p>
            <a:r>
              <a:rPr lang="es-ES" sz="2000" dirty="0"/>
              <a:t>Fernando Pisot Serrano</a:t>
            </a:r>
          </a:p>
        </p:txBody>
      </p:sp>
      <p:sp>
        <p:nvSpPr>
          <p:cNvPr id="2" name="Título 1">
            <a:extLst>
              <a:ext uri="{FF2B5EF4-FFF2-40B4-BE49-F238E27FC236}">
                <a16:creationId xmlns:a16="http://schemas.microsoft.com/office/drawing/2014/main" id="{0C6E819E-C038-4B51-C566-604472154230}"/>
              </a:ext>
            </a:extLst>
          </p:cNvPr>
          <p:cNvSpPr>
            <a:spLocks noGrp="1"/>
          </p:cNvSpPr>
          <p:nvPr>
            <p:ph type="ctrTitle"/>
          </p:nvPr>
        </p:nvSpPr>
        <p:spPr>
          <a:xfrm>
            <a:off x="2314576" y="95692"/>
            <a:ext cx="7435480" cy="733648"/>
          </a:xfrm>
          <a:solidFill>
            <a:schemeClr val="bg1"/>
          </a:solidFill>
        </p:spPr>
        <p:txBody>
          <a:bodyPr anchor="ctr">
            <a:normAutofit fontScale="90000"/>
          </a:bodyPr>
          <a:lstStyle/>
          <a:p>
            <a:r>
              <a:rPr lang="es-ES" dirty="0">
                <a:solidFill>
                  <a:srgbClr val="00AA68"/>
                </a:solidFill>
                <a:latin typeface="Broadway" panose="04040905080B02020502" pitchFamily="82" charset="0"/>
              </a:rPr>
              <a:t>ECO CITY TOURS</a:t>
            </a:r>
          </a:p>
        </p:txBody>
      </p:sp>
      <p:sp>
        <p:nvSpPr>
          <p:cNvPr id="16" name="Rectángulo: esquinas redondeadas 15">
            <a:extLst>
              <a:ext uri="{FF2B5EF4-FFF2-40B4-BE49-F238E27FC236}">
                <a16:creationId xmlns:a16="http://schemas.microsoft.com/office/drawing/2014/main" id="{5B6DC16E-FCB2-4822-A1EE-C96B2A11BAEC}"/>
              </a:ext>
            </a:extLst>
          </p:cNvPr>
          <p:cNvSpPr/>
          <p:nvPr/>
        </p:nvSpPr>
        <p:spPr>
          <a:xfrm>
            <a:off x="4606487" y="730250"/>
            <a:ext cx="2953188" cy="603205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 name="Grupo 6">
            <a:extLst>
              <a:ext uri="{FF2B5EF4-FFF2-40B4-BE49-F238E27FC236}">
                <a16:creationId xmlns:a16="http://schemas.microsoft.com/office/drawing/2014/main" id="{5BF71A0F-A588-4C93-A807-80A7E65EF994}"/>
              </a:ext>
            </a:extLst>
          </p:cNvPr>
          <p:cNvGrpSpPr/>
          <p:nvPr/>
        </p:nvGrpSpPr>
        <p:grpSpPr>
          <a:xfrm>
            <a:off x="1180012" y="3080657"/>
            <a:ext cx="2179749" cy="1765005"/>
            <a:chOff x="5316203" y="1871329"/>
            <a:chExt cx="2179749" cy="1765005"/>
          </a:xfrm>
        </p:grpSpPr>
        <p:sp>
          <p:nvSpPr>
            <p:cNvPr id="4" name="Rectángulo 3">
              <a:extLst>
                <a:ext uri="{FF2B5EF4-FFF2-40B4-BE49-F238E27FC236}">
                  <a16:creationId xmlns:a16="http://schemas.microsoft.com/office/drawing/2014/main" id="{7A5F7209-8790-4B9E-A02A-1EDDA47FE44B}"/>
                </a:ext>
              </a:extLst>
            </p:cNvPr>
            <p:cNvSpPr/>
            <p:nvPr/>
          </p:nvSpPr>
          <p:spPr>
            <a:xfrm>
              <a:off x="5316203" y="1871329"/>
              <a:ext cx="2179749" cy="176500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s-ES"/>
            </a:p>
          </p:txBody>
        </p:sp>
        <p:pic>
          <p:nvPicPr>
            <p:cNvPr id="5" name="Imagen 4" descr="Imagen que contiene edificio&#10;&#10;Descripción generada automáticamente">
              <a:extLst>
                <a:ext uri="{FF2B5EF4-FFF2-40B4-BE49-F238E27FC236}">
                  <a16:creationId xmlns:a16="http://schemas.microsoft.com/office/drawing/2014/main" id="{C8FEF2C9-97FC-9E89-3DC0-1A2CF8A7CC8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81566" y="1931275"/>
              <a:ext cx="2049022" cy="1645112"/>
            </a:xfrm>
            <a:prstGeom prst="rect">
              <a:avLst/>
            </a:prstGeom>
          </p:spPr>
        </p:pic>
      </p:grpSp>
      <p:sp>
        <p:nvSpPr>
          <p:cNvPr id="11" name="Rectángulo: esquinas redondeadas 10">
            <a:extLst>
              <a:ext uri="{FF2B5EF4-FFF2-40B4-BE49-F238E27FC236}">
                <a16:creationId xmlns:a16="http://schemas.microsoft.com/office/drawing/2014/main" id="{5A2DC63D-EC21-41CF-8DF2-73ADE2BFEB68}"/>
              </a:ext>
            </a:extLst>
          </p:cNvPr>
          <p:cNvSpPr/>
          <p:nvPr/>
        </p:nvSpPr>
        <p:spPr>
          <a:xfrm>
            <a:off x="8428047" y="2860158"/>
            <a:ext cx="2977117" cy="37395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Imagen 12">
            <a:extLst>
              <a:ext uri="{FF2B5EF4-FFF2-40B4-BE49-F238E27FC236}">
                <a16:creationId xmlns:a16="http://schemas.microsoft.com/office/drawing/2014/main" id="{893CD02B-7927-4F67-AEEA-ECE2BCF1F3D8}"/>
              </a:ext>
            </a:extLst>
          </p:cNvPr>
          <p:cNvPicPr>
            <a:picLocks noChangeAspect="1"/>
          </p:cNvPicPr>
          <p:nvPr/>
        </p:nvPicPr>
        <p:blipFill rotWithShape="1">
          <a:blip r:embed="rId5">
            <a:extLst>
              <a:ext uri="{28A0092B-C50C-407E-A947-70E740481C1C}">
                <a14:useLocalDpi xmlns:a14="http://schemas.microsoft.com/office/drawing/2010/main" val="0"/>
              </a:ext>
            </a:extLst>
          </a:blip>
          <a:srcRect l="24693" r="25270"/>
          <a:stretch/>
        </p:blipFill>
        <p:spPr>
          <a:xfrm>
            <a:off x="4481925" y="595313"/>
            <a:ext cx="3150031" cy="6295474"/>
          </a:xfrm>
          <a:prstGeom prst="rect">
            <a:avLst/>
          </a:prstGeom>
        </p:spPr>
      </p:pic>
    </p:spTree>
    <p:extLst>
      <p:ext uri="{BB962C8B-B14F-4D97-AF65-F5344CB8AC3E}">
        <p14:creationId xmlns:p14="http://schemas.microsoft.com/office/powerpoint/2010/main" val="4137131571"/>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234</TotalTime>
  <Words>993</Words>
  <Application>Microsoft Office PowerPoint</Application>
  <PresentationFormat>Panorámica</PresentationFormat>
  <Paragraphs>111</Paragraphs>
  <Slides>6</Slides>
  <Notes>6</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6</vt:i4>
      </vt:variant>
    </vt:vector>
  </HeadingPairs>
  <TitlesOfParts>
    <vt:vector size="13" baseType="lpstr">
      <vt:lpstr>Aptos</vt:lpstr>
      <vt:lpstr>Aptos Display</vt:lpstr>
      <vt:lpstr>Arial</vt:lpstr>
      <vt:lpstr>Broadway</vt:lpstr>
      <vt:lpstr>Montserrat SemiBold</vt:lpstr>
      <vt:lpstr>Open Sans</vt:lpstr>
      <vt:lpstr>Tema de Office</vt:lpstr>
      <vt:lpstr>ECO CITY TOURS</vt:lpstr>
      <vt:lpstr>ECO CITY TOURS</vt:lpstr>
      <vt:lpstr>ECO CITY TOURS</vt:lpstr>
      <vt:lpstr>ECO CITY TOURS</vt:lpstr>
      <vt:lpstr>ECO CITY TOURS</vt:lpstr>
      <vt:lpstr>ECO CITY TOURS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ECO CITY TOURS</dc:title>
  <dc:creator>Fernando Pisot Serrano</dc:creator>
  <cp:lastModifiedBy>Fernando Pisot</cp:lastModifiedBy>
  <cp:revision>10</cp:revision>
  <dcterms:created xsi:type="dcterms:W3CDTF">2024-12-23T18:35:29Z</dcterms:created>
  <dcterms:modified xsi:type="dcterms:W3CDTF">2024-12-26T13:34:57Z</dcterms:modified>
</cp:coreProperties>
</file>